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80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7" autoAdjust="0"/>
    <p:restoredTop sz="94654" autoAdjust="0"/>
  </p:normalViewPr>
  <p:slideViewPr>
    <p:cSldViewPr>
      <p:cViewPr varScale="1">
        <p:scale>
          <a:sx n="47" d="100"/>
          <a:sy n="47" d="100"/>
        </p:scale>
        <p:origin x="-149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7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C6370-538F-49D1-AC5F-D17686C776EF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88B03-AB13-4276-B9AA-7E04E9D65C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56872-FCCB-4067-BDDD-C8EA396109AE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A6E8B-6E0D-4B4E-823B-7E5A571458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544990"/>
            <a:ext cx="1090464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Иванова Н.И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токарного станка</a:t>
            </a: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851920" y="5805264"/>
            <a:ext cx="4744616" cy="648072"/>
          </a:xfrm>
          <a:prstGeom prst="foldedCorner">
            <a:avLst>
              <a:gd name="adj" fmla="val 2732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1800" b="1" smtClean="0">
                <a:solidFill>
                  <a:schemeClr val="accent6">
                    <a:lumMod val="50000"/>
                  </a:schemeClr>
                </a:solidFill>
              </a:rPr>
              <a:t>г. Норильск, МБОУ «Гимназия №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5»</a:t>
            </a:r>
          </a:p>
          <a:p>
            <a:r>
              <a:rPr lang="ru-RU" sz="1800" b="1" smtClean="0">
                <a:solidFill>
                  <a:schemeClr val="accent6">
                    <a:lumMod val="50000"/>
                  </a:schemeClr>
                </a:solidFill>
              </a:rPr>
              <a:t>Иванова Н.И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91683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(5 класс, Индустриальные технологии, по учебнику В.Д.Симоненко)</a:t>
            </a:r>
          </a:p>
        </p:txBody>
      </p:sp>
      <p:sp>
        <p:nvSpPr>
          <p:cNvPr id="1029" name="AutoShape 5" descr="https://informupack.ru/upload/iblock/a3e/a3ed0e3efb3db5a3b5775dcd2a41148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0" name="AutoShape 2" descr="http://masters.donntu.org/2008/mech/myshov/ind/img/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http://masters.donntu.org/2008/mech/myshov/ind/img/00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http://masters.donntu.org/2008/mech/myshov/ind/img/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http://masters.donntu.org/2008/mech/myshov/ind/img/0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492896"/>
            <a:ext cx="3551023" cy="3031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3622"/>
            <a:ext cx="8568952" cy="41854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Знаете ли вы о том, что работа на токарном станке была излюбленным занятием многих исторических деятелей, как, например, Александра Великого, Карла Великого и Петра Великого? Первый из этих Великих, Александр, якобы даже принимал послов из Азии, сидя за токарным станком и обрабатывая какой-то милый чурбачок. Также точно любил поработать на токарном станке и Рудольф II, и Мартин Лютер, и наш старый знакомый Архимед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74" name="AutoShape 2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4797152"/>
            <a:ext cx="8568952" cy="14491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Токарные станки были изобретены и применялись еще в глубокой древности. Они были очень просты по устройству, весьма несовершенны в работе и имели вначале ручной, а впоследствии ножной привод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3623"/>
            <a:ext cx="8568952" cy="65710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Древний токарный станок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AutoShape 2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79715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Древний токарный станок ручного привода </a:t>
            </a:r>
            <a:r>
              <a:rPr lang="ru-RU" sz="2400" dirty="0" smtClean="0"/>
              <a:t>. Обтачиваемое </a:t>
            </a:r>
            <a:r>
              <a:rPr lang="ru-RU" sz="2400" dirty="0" smtClean="0"/>
              <a:t>изделие, установленное на двух деревянных стойках, обрабатывали два человека. Один вращал при помощи веревки изделие то вправо, то влево, а другой держал в руках режущий или </a:t>
            </a:r>
            <a:r>
              <a:rPr lang="ru-RU" sz="2400" dirty="0" err="1" smtClean="0"/>
              <a:t>скоолящии</a:t>
            </a:r>
            <a:r>
              <a:rPr lang="ru-RU" sz="2400" dirty="0" smtClean="0"/>
              <a:t> инструмент и обрабатывал им изделие.</a:t>
            </a:r>
            <a:endParaRPr lang="ru-RU" sz="2400" dirty="0"/>
          </a:p>
        </p:txBody>
      </p:sp>
      <p:sp>
        <p:nvSpPr>
          <p:cNvPr id="3" name="AutoShape 2" descr="http://masters.donntu.org/2008/mech/myshov/ind/img/101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196752"/>
            <a:ext cx="5185202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3622"/>
            <a:ext cx="8568952" cy="14491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Древний токарный станок,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вращающейся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лука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AutoShape 2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99992" y="2060848"/>
            <a:ext cx="42484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 Следы первых подобных станков найдены на изображениях гробниц древнего Египта. Первый состоял из двух деревянных или костяных центров, в которых заготовку вращали также с помощью </a:t>
            </a:r>
            <a:r>
              <a:rPr lang="ru-RU" sz="2000" dirty="0" smtClean="0"/>
              <a:t>лука. Суппортом </a:t>
            </a:r>
            <a:r>
              <a:rPr lang="ru-RU" sz="2000" dirty="0" smtClean="0"/>
              <a:t>древнему токарю служила собственная рука или нога, поэтому и производительность, и точность обработки по нынешним меркам оставляли желать лучшего. Впрочем, некоторым африканским племенам лучковые станки служат до сих пор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 descr="http://masters.donntu.org/2008/mech/myshov/ind/img/1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4249317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AutoShape 2" descr="http://masters.donntu.org/2008/mech/myshov/ind/img/101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3622"/>
            <a:ext cx="8568952" cy="14491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Токарный станок с канатным ручным приводом от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маховика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AutoShape 2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" descr="http://masters.donntu.org/2008/mech/myshov/ind/img/101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Токарный станок с канатным ручным приводом от махови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060848"/>
            <a:ext cx="5832648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3622"/>
            <a:ext cx="8568952" cy="14491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Токарный станок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ножным приводом</a:t>
            </a:r>
          </a:p>
        </p:txBody>
      </p:sp>
      <p:sp>
        <p:nvSpPr>
          <p:cNvPr id="3074" name="AutoShape 2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img.uslugio.com/img/3c/bc/3cbc0c75555a4ed7e6d616774f7f93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" descr="http://masters.donntu.org/2008/mech/myshov/ind/img/101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Токарный станок с ножным привод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132856"/>
            <a:ext cx="3288030" cy="423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1091</TotalTime>
  <Words>204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</vt:lpstr>
      <vt:lpstr>История токарного станка</vt:lpstr>
      <vt:lpstr>Знаете ли вы о том, что работа на токарном станке была излюбленным занятием многих исторических деятелей, как, например, Александра Великого, Карла Великого и Петра Великого? Первый из этих Великих, Александр, якобы даже принимал послов из Азии, сидя за токарным станком и обрабатывая какой-то милый чурбачок. Также точно любил поработать на токарном станке и Рудольф II, и Мартин Лютер, и наш старый знакомый Архимед</vt:lpstr>
      <vt:lpstr> Древний токарный станок</vt:lpstr>
      <vt:lpstr> Древний токарный станок,  вращающейся с помощью лука</vt:lpstr>
      <vt:lpstr> Токарный станок с канатным ручным приводом от маховика</vt:lpstr>
      <vt:lpstr> Токарный станок с ножным приводом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nin</dc:creator>
  <cp:lastModifiedBy>nin</cp:lastModifiedBy>
  <cp:revision>157</cp:revision>
  <dcterms:modified xsi:type="dcterms:W3CDTF">2018-01-12T04:29:43Z</dcterms:modified>
</cp:coreProperties>
</file>