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4385B6-1289-48CC-93D9-2802F3A0E49A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F0464D-7F7D-4BDC-B4D7-432E16500A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vojska-pvo.html" TargetMode="External"/><Relationship Id="rId2" Type="http://schemas.openxmlformats.org/officeDocument/2006/relationships/hyperlink" Target="http://www.inmomen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pwar.ru/armament/pvo/page/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7772400" cy="1224136"/>
          </a:xfrm>
        </p:spPr>
        <p:txBody>
          <a:bodyPr/>
          <a:lstStyle/>
          <a:p>
            <a:r>
              <a:rPr lang="ru-RU" dirty="0" smtClean="0"/>
              <a:t>День войск ПВО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05572" cy="28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6301"/>
            <a:ext cx="644863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35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tooltip="женский сайт www.inmoment.ru"/>
              </a:rPr>
              <a:t>женский </a:t>
            </a:r>
            <a:r>
              <a:rPr lang="ru-RU" dirty="0">
                <a:hlinkClick r:id="rId2" tooltip="женский сайт www.inmoment.ru"/>
              </a:rPr>
              <a:t>сайт </a:t>
            </a:r>
            <a:r>
              <a:rPr lang="en-US" dirty="0" smtClean="0">
                <a:hlinkClick r:id="rId2" tooltip="женский сайт www.inmoment.ru"/>
              </a:rPr>
              <a:t>www.inmoment.ru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kollektsiya.ru/vojska-pvo.html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http://topwar.ru/armament/pvo/page/2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u="sng" dirty="0"/>
              <a:t>http://search.sidecubes.com/?</a:t>
            </a:r>
            <a:r>
              <a:rPr lang="en-US" u="sng" dirty="0" smtClean="0"/>
              <a:t>category=images&amp;p=1&amp;st=fh&amp;ic=1&amp;q</a:t>
            </a:r>
            <a:endParaRPr lang="ru-RU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9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2996952"/>
            <a:ext cx="4536504" cy="338437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Праздник отмечается </a:t>
            </a:r>
            <a:r>
              <a:rPr lang="ru-RU" sz="2400" dirty="0"/>
              <a:t>каждое второе воскресенье апреля. </a:t>
            </a:r>
            <a:r>
              <a:rPr lang="ru-RU" sz="2400" dirty="0" smtClean="0"/>
              <a:t>Установлен указом </a:t>
            </a:r>
            <a:r>
              <a:rPr lang="ru-RU" sz="2400" dirty="0"/>
              <a:t>Президиума Верховного Совета СССР от 20 февраля 1975 года за большие заслуги Войск ПВО страны в годы Великой Отечественной войны и за выполнение ими особо важных задач в мирное время.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4536504" cy="2053944"/>
          </a:xfrm>
        </p:spPr>
        <p:txBody>
          <a:bodyPr/>
          <a:lstStyle/>
          <a:p>
            <a:pPr algn="ctr"/>
            <a:r>
              <a:rPr lang="ru-RU" b="1" dirty="0"/>
              <a:t>12 апреля 2015 года </a:t>
            </a:r>
            <a:r>
              <a:rPr lang="ru-RU" b="1" dirty="0" smtClean="0"/>
              <a:t>- День </a:t>
            </a:r>
            <a:r>
              <a:rPr lang="ru-RU" b="1" dirty="0"/>
              <a:t>войск ПВО Российской Федерации.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21099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24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В любую погоду, днем и ночью, как часовые на посту, несут службу боевого дежурства воины противовоздушной обороны страны. Недаром народ их называет «воздушные пограничники». Трудна и </a:t>
            </a:r>
            <a:r>
              <a:rPr lang="ru-RU" dirty="0" err="1"/>
              <a:t>напряженна</a:t>
            </a:r>
            <a:r>
              <a:rPr lang="ru-RU" dirty="0"/>
              <a:t> служба этих людей. Высока ответственность каждого солдата, сержанта, офицера и генерала этих войск! Охранять все воздушные границы, охранять бдительно, чтобы любой вражеский самолет, каждая вражеская ракета были немедленно </a:t>
            </a:r>
            <a:r>
              <a:rPr lang="ru-RU" dirty="0" smtClean="0"/>
              <a:t>уничтожены.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Войска ПВО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противовоздушной обороны)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98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4896544" cy="5976664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Выполняя свой воинский долг, личный состав Войск ПВО страны и в мирное время находится по существу в боевом положении. Каждый солдат, сержант, офицер и генерал, где бы он ни был, какие бы задания он ни выполнял, всегда твердо помнит, что в любое время дня и ночи он может понадобиться для выполнения боевой задачи. Это чувство высокой личной ответственности перед Родиной является той движущей силой, которая помогает преодолеть любые трудности и преграды, встречающиеся на служебном пути воина.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901" y="1124744"/>
            <a:ext cx="3888432" cy="25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911" y="3861048"/>
            <a:ext cx="3970412" cy="28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64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5229200"/>
            <a:ext cx="8856984" cy="136815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Возникновение Войск противовоздушной обороны относится к началу Первой мировой войны и связано с применением авиации, аэростатов и дирижаблей не только для действия по войскам на поле боя, но и для поражения объектов в тылу врага</a:t>
            </a:r>
            <a:r>
              <a:rPr lang="ru-RU" sz="20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792088"/>
          </a:xfrm>
        </p:spPr>
        <p:txBody>
          <a:bodyPr/>
          <a:lstStyle/>
          <a:p>
            <a:pPr algn="ctr"/>
            <a:r>
              <a:rPr lang="ru-RU" b="1" dirty="0"/>
              <a:t>История и значение войск ПВО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658230" cy="43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844" y="836712"/>
            <a:ext cx="58038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5013176"/>
            <a:ext cx="8784976" cy="1584176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ru-RU" sz="2000" dirty="0">
                <a:solidFill>
                  <a:srgbClr val="073E87"/>
                </a:solidFill>
              </a:rPr>
              <a:t>Войска противовоздушной обороны страны за сравнительно короткий исторический период прошли большой и славный путь развития. От отдельных полевых пушек, приспособленных для стрельбы по самолетам, небольших подразделений зенитной артиллерии и отрядов </a:t>
            </a:r>
            <a:r>
              <a:rPr lang="ru-RU" sz="2000" dirty="0" smtClean="0">
                <a:solidFill>
                  <a:srgbClr val="073E87"/>
                </a:solidFill>
              </a:rPr>
              <a:t>истребителей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336704" cy="405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96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984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1523999"/>
            <a:ext cx="7822468" cy="521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67" y="1527547"/>
            <a:ext cx="8328882" cy="47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7994"/>
            <a:ext cx="7930480" cy="528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0262"/>
            <a:ext cx="6810280" cy="53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21" y="1440262"/>
            <a:ext cx="7957531" cy="535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97" y="1238617"/>
            <a:ext cx="7596185" cy="53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556" y="222954"/>
            <a:ext cx="803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buClr>
                <a:srgbClr val="31B6FD"/>
              </a:buClr>
              <a:buSzPct val="100000"/>
            </a:pPr>
            <a:r>
              <a:rPr lang="ru-RU" sz="2000" dirty="0" smtClean="0">
                <a:solidFill>
                  <a:schemeClr val="bg1"/>
                </a:solidFill>
              </a:rPr>
              <a:t>… до </a:t>
            </a:r>
            <a:r>
              <a:rPr lang="ru-RU" sz="2000" dirty="0">
                <a:solidFill>
                  <a:schemeClr val="bg1"/>
                </a:solidFill>
              </a:rPr>
              <a:t>крупных соединений истребительной авиации и зенитной артиллерии, оснащенных совершенными средствами обнаружения авиации противника в воздухе.</a:t>
            </a:r>
          </a:p>
        </p:txBody>
      </p:sp>
    </p:spTree>
    <p:extLst>
      <p:ext uri="{BB962C8B-B14F-4D97-AF65-F5344CB8AC3E}">
        <p14:creationId xmlns:p14="http://schemas.microsoft.com/office/powerpoint/2010/main" xmlns="" val="13647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628800"/>
            <a:ext cx="8712968" cy="4824536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Роль противовоздушной обороны значительно возросла в годы второй мировой войны, когда средства воздушного нападения были значительно усовершенствованы и могли наносить мощные удары по объектам глубокого тыла страны. Так, немецкая авиация в ходе Великой Отечественной войны понесла большие потери. За войну наши ПВО сбили более 7 500 самолетов, уничтожили свыше 1 000 танков, более 1 500 орудий и много прочей боевой техники противника. В ходе Великой Отечественной войны основная задача советских войск ПВО страны заключалась в том, чтобы прикрыть от удара авиации противника крупные промышленные центры, объекты и районы.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38603"/>
            <a:ext cx="6667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272" y="590688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Российские зенитчики  с устройством прослушивания неба.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3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432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День войск ПВО России</vt:lpstr>
      <vt:lpstr>12 апреля 2015 года - День войск ПВО Российской Федерации.</vt:lpstr>
      <vt:lpstr>Войска ПВО  (противовоздушной обороны) </vt:lpstr>
      <vt:lpstr>Слайд 4</vt:lpstr>
      <vt:lpstr>История и значение войск ПВО </vt:lpstr>
      <vt:lpstr>Слайд 6</vt:lpstr>
      <vt:lpstr>Слайд 7</vt:lpstr>
      <vt:lpstr>Слайд 8</vt:lpstr>
      <vt:lpstr>Слайд 9</vt:lpstr>
      <vt:lpstr>Слайд 10</vt:lpstr>
      <vt:lpstr>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войск ПВО России</dc:title>
  <dc:creator>1</dc:creator>
  <cp:lastModifiedBy>Учитель</cp:lastModifiedBy>
  <cp:revision>11</cp:revision>
  <dcterms:created xsi:type="dcterms:W3CDTF">2015-04-08T14:14:48Z</dcterms:created>
  <dcterms:modified xsi:type="dcterms:W3CDTF">2023-04-30T04:12:00Z</dcterms:modified>
</cp:coreProperties>
</file>