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8" r:id="rId5"/>
    <p:sldId id="260" r:id="rId6"/>
    <p:sldId id="261" r:id="rId7"/>
    <p:sldId id="259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7" autoAdjust="0"/>
    <p:restoredTop sz="94634" autoAdjust="0"/>
  </p:normalViewPr>
  <p:slideViewPr>
    <p:cSldViewPr>
      <p:cViewPr varScale="1">
        <p:scale>
          <a:sx n="103" d="100"/>
          <a:sy n="103" d="100"/>
        </p:scale>
        <p:origin x="-8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F54DAD-7577-4F8F-9E38-3487488ADF82}" type="datetimeFigureOut">
              <a:rPr lang="ru-RU" smtClean="0"/>
              <a:pPr/>
              <a:t>24.09.2020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BC48153-EBA7-4EA6-A75D-56C0405C7F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zer\Desktop\дорога из бреве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zer\Desktop\sheb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85728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Твёрдые </a:t>
            </a:r>
            <a:r>
              <a:rPr lang="ru-RU" dirty="0">
                <a:solidFill>
                  <a:schemeClr val="bg1"/>
                </a:solidFill>
              </a:rPr>
              <a:t>или </a:t>
            </a:r>
            <a:r>
              <a:rPr lang="ru-RU" dirty="0" err="1">
                <a:solidFill>
                  <a:schemeClr val="bg1"/>
                </a:solidFill>
              </a:rPr>
              <a:t>смолоподобные</a:t>
            </a:r>
            <a:r>
              <a:rPr lang="ru-RU" dirty="0">
                <a:solidFill>
                  <a:schemeClr val="bg1"/>
                </a:solidFill>
              </a:rPr>
              <a:t> продукты, представляющие собой смесь углеводородов и их азотистых, </a:t>
            </a:r>
            <a:r>
              <a:rPr lang="ru-RU" dirty="0" err="1">
                <a:solidFill>
                  <a:schemeClr val="bg1"/>
                </a:solidFill>
              </a:rPr>
              <a:t>кислородистых</a:t>
            </a:r>
            <a:r>
              <a:rPr lang="ru-RU" dirty="0">
                <a:solidFill>
                  <a:schemeClr val="bg1"/>
                </a:solidFill>
              </a:rPr>
              <a:t>, сернистых и металлосодержащих производных. Битумы нерастворимы в </a:t>
            </a:r>
            <a:r>
              <a:rPr lang="ru-RU" dirty="0" smtClean="0">
                <a:solidFill>
                  <a:schemeClr val="bg1"/>
                </a:solidFill>
              </a:rPr>
              <a:t>воде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uzer\Desktop\ce1d7204047c32fce93893d3cf8b45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58246" cy="55435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86380" y="607220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БИТУМ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74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chemeClr val="bg1"/>
                </a:solidFill>
              </a:rPr>
              <a:t>Асфа́льт</a:t>
            </a:r>
            <a:r>
              <a:rPr lang="ru-RU" dirty="0">
                <a:solidFill>
                  <a:schemeClr val="bg1"/>
                </a:solidFill>
              </a:rPr>
              <a:t> (</a:t>
            </a:r>
            <a:r>
              <a:rPr lang="ru-RU" dirty="0" err="1">
                <a:solidFill>
                  <a:schemeClr val="bg1"/>
                </a:solidFill>
              </a:rPr>
              <a:t>др.-греч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горная смола», «</a:t>
            </a:r>
            <a:r>
              <a:rPr lang="ru-RU" b="1" dirty="0">
                <a:solidFill>
                  <a:schemeClr val="bg1"/>
                </a:solidFill>
              </a:rPr>
              <a:t>асфальт</a:t>
            </a:r>
            <a:r>
              <a:rPr lang="ru-RU" dirty="0">
                <a:solidFill>
                  <a:schemeClr val="bg1"/>
                </a:solidFill>
              </a:rPr>
              <a:t>») — горная, минеральная смола (историческое название — «иудейская смола»), представляющая черное или черно-бурое, сильно блестящее вещество, плавящееся при 100°C, растворимое в терпентинном масле, петролеуме и бензине.</a:t>
            </a:r>
          </a:p>
        </p:txBody>
      </p:sp>
      <p:pic>
        <p:nvPicPr>
          <p:cNvPr id="12290" name="Picture 2" descr="C:\Users\uzer\Desktop\f_5d6ab78c5fa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714488"/>
            <a:ext cx="8358247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zer\Desktop\109759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74813" y="-741363"/>
            <a:ext cx="9525001" cy="909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zer\Desktop\дорог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zer\Desktop\hello_html_m6baaa7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zer\Desktop\pexels-photo-46177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25950" y="-3209925"/>
            <a:ext cx="17907000" cy="11934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zer\Desktop\bee431c85f9a91db67b29cca839df56ed1dc97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45543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zer\Desktop\paving-stones-3512240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42852"/>
            <a:ext cx="882335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zer\Desktop\hello_html_m27afff8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zer\Desktop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</TotalTime>
  <Words>26</Words>
  <Application>Microsoft Office PowerPoint</Application>
  <PresentationFormat>Экран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uzer</cp:lastModifiedBy>
  <cp:revision>2</cp:revision>
  <dcterms:created xsi:type="dcterms:W3CDTF">2020-09-23T12:19:33Z</dcterms:created>
  <dcterms:modified xsi:type="dcterms:W3CDTF">2020-09-24T05:16:59Z</dcterms:modified>
</cp:coreProperties>
</file>