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1" r:id="rId4"/>
    <p:sldId id="272" r:id="rId5"/>
    <p:sldId id="273" r:id="rId6"/>
    <p:sldId id="274" r:id="rId7"/>
    <p:sldId id="275" r:id="rId8"/>
    <p:sldId id="262" r:id="rId9"/>
    <p:sldId id="263" r:id="rId10"/>
    <p:sldId id="264" r:id="rId11"/>
    <p:sldId id="265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Преснов</a:t>
            </a:r>
            <a:r>
              <a:rPr lang="ru-RU" b="1" dirty="0" smtClean="0"/>
              <a:t> Андрей Филиппович (30.08.1935, с. Нижняя Павловка Оренбургского района) - график, живописец</a:t>
            </a:r>
            <a:endParaRPr lang="ru-RU" dirty="0"/>
          </a:p>
        </p:txBody>
      </p:sp>
      <p:pic>
        <p:nvPicPr>
          <p:cNvPr id="4" name="Picture 2" descr="C:\Users\Елена\Downloads\преснов\presn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39206"/>
            <a:ext cx="6120679" cy="3770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ownloads\преснов\122e9bf7-8caf-55c1-9c00-84f6803b7d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00975" cy="5338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ownloads\преснов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Елена\Downloads\преснов\pres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56084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лена\Downloads\преснов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252413"/>
            <a:ext cx="9525000" cy="635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Преснов</a:t>
            </a:r>
            <a:r>
              <a:rPr lang="ru-RU" dirty="0" smtClean="0"/>
              <a:t> Алексей Андреевич </a:t>
            </a:r>
            <a:endParaRPr lang="ru-RU" dirty="0"/>
          </a:p>
        </p:txBody>
      </p:sp>
      <p:pic>
        <p:nvPicPr>
          <p:cNvPr id="10242" name="Picture 2" descr="C:\Users\Елена\Downloads\преснов\addfa9b7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378" y="1268760"/>
            <a:ext cx="706501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ownloads\преснов\k0ivufiop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71500"/>
            <a:ext cx="792088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ownloads\lp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"/>
            <a:ext cx="8964488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Филиппович в мастерской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ownloads\611bd1e0bf2bbd176c499b841dbac1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200800" cy="4608512"/>
          </a:xfrm>
          <a:prstGeom prst="rect">
            <a:avLst/>
          </a:prstGeom>
          <a:noFill/>
        </p:spPr>
      </p:pic>
      <p:pic>
        <p:nvPicPr>
          <p:cNvPr id="2051" name="Picture 3" descr="C:\Users\Елена\Downloads\36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56084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ownloads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332656"/>
            <a:ext cx="8046156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ownloads\alena-sosnovskaya-22-g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332656"/>
            <a:ext cx="9201150" cy="63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Елена\Downloads\ee764980f7ff382c25db9bfc78138a617a8a2d4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96944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ownloads\преснов\Na_puti_v_Orenburg_A.S.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136904" cy="541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ownloads\преснов\2_Presnov_Na_puti_v_Berdy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-138113"/>
            <a:ext cx="8572500" cy="713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Преснов Андрей Филиппович (30.08.1935, с. Нижняя Павловка Оренбургского района) - график, живописец</vt:lpstr>
      <vt:lpstr>Слайд 2</vt:lpstr>
      <vt:lpstr>Слайд 3</vt:lpstr>
      <vt:lpstr>Андрей Филиппович в мастерской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Преснов Алексей Андреевич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Преснов  Андрей Филиппович </dc:title>
  <dc:creator>Елена</dc:creator>
  <cp:lastModifiedBy>Елена</cp:lastModifiedBy>
  <cp:revision>6</cp:revision>
  <dcterms:created xsi:type="dcterms:W3CDTF">2023-03-14T17:01:12Z</dcterms:created>
  <dcterms:modified xsi:type="dcterms:W3CDTF">2023-03-18T17:29:03Z</dcterms:modified>
</cp:coreProperties>
</file>