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40" autoAdjust="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6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7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1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4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5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3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0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5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23" Type="http://schemas.microsoft.com/office/2007/relationships/hdphoto" Target="../media/hdphoto5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Relationship Id="rId27" Type="http://schemas.microsoft.com/office/2007/relationships/hdphoto" Target="../media/hdphoto7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 "/>
          <p:cNvPicPr/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"/>
            <a:ext cx="9144000" cy="64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Detail of snowdrift - snow texture &amp;icy;&amp;zcy; brozova, &amp;Rcy;&amp;ocy;&amp;yacy;&amp;lcy;&amp;tcy;&amp;icy;-&amp;fcy;&amp;rcy;&amp;icy; &amp;scy;&amp;tcy;&amp;ocy;&amp;kcy;&amp;ocy;&amp;vcy;&amp;ocy;&amp;iecy; &amp;fcy;&amp;ocy;&amp;tcy;&amp;ocy; #36628861 &amp;ncy;&amp;acy; Fotolia.r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023" b="98872" l="0" r="100000">
                        <a14:foregroundMark x1="47000" y1="83083" x2="99500" y2="58271"/>
                        <a14:foregroundMark x1="43750" y1="91729" x2="99750" y2="89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7D32F-6C7E-47A0-9FA4-8B6B690BFF78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5A26-9800-4331-AED9-39846FC055F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&amp;Vcy; &amp;mcy;&amp;icy;&amp;rcy;&amp;iecy; &amp;pcy;&amp;ocy;&amp;ecy;&amp;zcy;&amp;icy;&amp;icy; &amp;Ucy;&amp;Ocy;&amp;Lcy;"/>
          <p:cNvPicPr/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244"/>
            <a:ext cx="9361040" cy="211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 "/>
          <p:cNvPicPr/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1055961" cy="92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 "/>
          <p:cNvPicPr/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420889"/>
            <a:ext cx="720080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60382"/>
            <a:ext cx="527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 "/>
          <p:cNvPicPr/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63" y="2534187"/>
            <a:ext cx="779773" cy="75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527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&amp;Scy;&amp;ncy;&amp;iecy;&amp;gcy;&amp;ocy;&amp;vcy;&amp;icy;&amp;k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93833" y1="6928" x2="62167" y2="44428"/>
                        <a14:foregroundMark x1="58500" y1="50000" x2="24000" y2="93825"/>
                      </a14:backgroundRemoval>
                    </a14:imgEffect>
                    <a14:imgEffect>
                      <a14:artisticCrisscrossEtch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902">
            <a:off x="6204549" y="3250574"/>
            <a:ext cx="3090012" cy="34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071678"/>
            <a:ext cx="628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Я не волшебник.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Я только учусь.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340768"/>
            <a:ext cx="88924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Тело всадника </a:t>
            </a:r>
            <a:r>
              <a:rPr kumimoji="0" lang="uz-Cyrl-U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 головой </a:t>
            </a:r>
            <a:r>
              <a:rPr kumimoji="0" lang="uz-Cyrl-U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имеет массу 70 кг. Масса его лошади 200 кг.  </a:t>
            </a:r>
            <a:r>
              <a:rPr kumimoji="0" lang="uz-Cyrl-U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После </a:t>
            </a:r>
            <a:r>
              <a:rPr kumimoji="0" lang="uz-Cyrl-U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утраты головы общий вес лошади  и всадника был 2695 ньютонов. Какова была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масса головы всадника, </a:t>
            </a:r>
            <a:r>
              <a:rPr kumimoji="0" lang="uz-Cyrl-U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 без лошади?</a:t>
            </a:r>
            <a:endParaRPr kumimoji="0" lang="uz-Cyrl-U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3795" name="Picture 3" descr="&amp;Kcy;&amp;acy;&amp;rcy;&amp;tcy;&amp;icy;&amp;ncy;&amp;kcy;&amp;icy; &amp;pcy;&amp;ocy; &amp;zcy;&amp;acy;&amp;pcy;&amp;rcy;&amp;ocy;&amp;scy;&amp;ucy; &amp;kcy;&amp;rcy;&amp;ycy;&amp;scy;&amp;ycy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4077072"/>
            <a:ext cx="2057400" cy="2228850"/>
          </a:xfrm>
          <a:prstGeom prst="rect">
            <a:avLst/>
          </a:prstGeom>
          <a:noFill/>
        </p:spPr>
      </p:pic>
      <p:pic>
        <p:nvPicPr>
          <p:cNvPr id="6" name="Picture 3" descr="&amp;Kcy;&amp;acy;&amp;rcy;&amp;tcy;&amp;icy;&amp;ncy;&amp;kcy;&amp;icy; &amp;pcy;&amp;ocy; &amp;zcy;&amp;acy;&amp;pcy;&amp;rcy;&amp;ocy;&amp;scy;&amp;ucy; &amp;kcy;&amp;rcy;&amp;ycy;&amp;scy;&amp;ycy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068960"/>
            <a:ext cx="2057400" cy="2228850"/>
          </a:xfrm>
          <a:prstGeom prst="rect">
            <a:avLst/>
          </a:prstGeom>
          <a:noFill/>
        </p:spPr>
      </p:pic>
      <p:pic>
        <p:nvPicPr>
          <p:cNvPr id="7" name="Picture 3" descr="&amp;Kcy;&amp;acy;&amp;rcy;&amp;tcy;&amp;icy;&amp;ncy;&amp;kcy;&amp;icy; &amp;pcy;&amp;ocy; &amp;zcy;&amp;acy;&amp;pcy;&amp;rcy;&amp;ocy;&amp;scy;&amp;ucy; &amp;kcy;&amp;rcy;&amp;ycy;&amp;scy;&amp;ycy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4" y="3356992"/>
            <a:ext cx="2057400" cy="2228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422108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5 кг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14908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10 кг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01317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49 кг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&amp;Kcy;&amp;acy;&amp;rcy;&amp;tcy;&amp;icy;&amp;ncy;&amp;kcy;&amp;icy; &amp;pcy;&amp;ocy; &amp;zcy;&amp;acy;&amp;pcy;&amp;rcy;&amp;ocy;&amp;scy;&amp;ucy; &amp;kcy;&amp;rcy;&amp;ycy;&amp;s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132856"/>
            <a:ext cx="533180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72400" y="6093296"/>
            <a:ext cx="97160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3312368" cy="4172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Вычислите вес тела Золушки,  масса которой 55 кг (вместе с платьем). </a:t>
            </a:r>
            <a:endParaRPr lang="ru-RU" sz="4000" b="1" dirty="0"/>
          </a:p>
        </p:txBody>
      </p:sp>
      <p:pic>
        <p:nvPicPr>
          <p:cNvPr id="41986" name="Picture 2" descr="&amp;Kcy;&amp;acy;&amp;rcy;&amp;tcy;&amp;icy;&amp;ncy;&amp;kcy;&amp;icy; &amp;pcy;&amp;ocy; &amp;zcy;&amp;acy;&amp;pcy;&amp;rcy;&amp;ocy;&amp;scy;&amp;ucy; &amp;pcy;&amp;lcy;&amp;acy;&amp;tcy;&amp;softcy;&amp;iecy; &amp;zcy;&amp;ocy;&amp;lcy;&amp;ucy;&amp;shcy;&amp;kcy;&amp;icy; 194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54981"/>
          <a:stretch>
            <a:fillRect/>
          </a:stretch>
        </p:blipFill>
        <p:spPr bwMode="auto">
          <a:xfrm>
            <a:off x="1115616" y="3356992"/>
            <a:ext cx="1728192" cy="2873875"/>
          </a:xfrm>
          <a:prstGeom prst="rect">
            <a:avLst/>
          </a:prstGeom>
          <a:noFill/>
        </p:spPr>
      </p:pic>
      <p:pic>
        <p:nvPicPr>
          <p:cNvPr id="6" name="Picture 2" descr="&amp;Kcy;&amp;acy;&amp;rcy;&amp;tcy;&amp;icy;&amp;ncy;&amp;kcy;&amp;icy; &amp;pcy;&amp;ocy; &amp;zcy;&amp;acy;&amp;pcy;&amp;rcy;&amp;ocy;&amp;scy;&amp;ucy; &amp;pcy;&amp;lcy;&amp;acy;&amp;tcy;&amp;softcy;&amp;iecy; &amp;zcy;&amp;ocy;&amp;lcy;&amp;ucy;&amp;shcy;&amp;kcy;&amp;icy; 1947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4981"/>
          <a:stretch>
            <a:fillRect/>
          </a:stretch>
        </p:blipFill>
        <p:spPr bwMode="auto">
          <a:xfrm>
            <a:off x="4499992" y="3429000"/>
            <a:ext cx="1656184" cy="27932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5157192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550 Н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22920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550 КГ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&amp;Kcy;&amp;acy;&amp;rcy;&amp;tcy;&amp;icy;&amp;ncy;&amp;kcy;&amp;icy; &amp;pcy;&amp;ocy; &amp;zcy;&amp;acy;&amp;pcy;&amp;rcy;&amp;ocy;&amp;scy;&amp;ucy; &amp;pcy;&amp;lcy;&amp;acy;&amp;tcy;&amp;softcy;&amp;iecy; &amp;zcy;&amp;ocy;&amp;lcy;&amp;ucy;&amp;shcy;&amp;kcy;&amp;icy; 19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5472608" cy="3641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5362575" cy="586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&amp;Kcy;&amp;acy;&amp;rcy;&amp;tcy;&amp;icy;&amp;ncy;&amp;kcy;&amp;icy; &amp;pcy;&amp;ocy; &amp;zcy;&amp;acy;&amp;pcy;&amp;rcy;&amp;ocy;&amp;scy;&amp;ucy; &amp;pcy;&amp;lcy;&amp;acy;&amp;tcy;&amp;softcy;&amp;iecy; &amp;zcy;&amp;ocy;&amp;lcy;&amp;ucy;&amp;shcy;&amp;kcy;&amp;icy; 19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272808" cy="4946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4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Объемы двух туфелек, сделанные из стекла и хрусталя, одинаковы и равны 100 см</a:t>
            </a:r>
            <a:r>
              <a:rPr lang="ru-RU" sz="4400" b="1" baseline="30000" dirty="0" smtClean="0"/>
              <a:t>3</a:t>
            </a:r>
            <a:r>
              <a:rPr lang="ru-RU" sz="4400" b="1" dirty="0" smtClean="0"/>
              <a:t>. Масса туфелек 250г. и 260г..  Как определить из чего сделаны туфельки? </a:t>
            </a:r>
            <a:endParaRPr lang="ru-RU" sz="4400" b="1" dirty="0"/>
          </a:p>
        </p:txBody>
      </p:sp>
      <p:sp>
        <p:nvSpPr>
          <p:cNvPr id="38914" name="AutoShape 2" descr="&amp;Kcy;&amp;acy;&amp;rcy;&amp;tcy;&amp;icy;&amp;ncy;&amp;kcy;&amp;icy; &amp;pcy;&amp;ocy; &amp;zcy;&amp;acy;&amp;pcy;&amp;rcy;&amp;ocy;&amp;scy;&amp;ucy; &amp;tcy;&amp;ucy;&amp;fcy;&amp;iecy;&amp;lcy;&amp;softcy;&amp;kcy;&amp;icy; &amp;zcy;&amp;ocy;&amp;lcy;&amp;ucy;&amp;sh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043608" y="3933056"/>
            <a:ext cx="2160240" cy="2143125"/>
            <a:chOff x="1043608" y="3933056"/>
            <a:chExt cx="2160240" cy="214312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ECED"/>
                </a:clrFrom>
                <a:clrTo>
                  <a:srgbClr val="F6EC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3933056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59632" y="4437112"/>
              <a:ext cx="19442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</a:rPr>
                <a:t>2,5 </a:t>
              </a:r>
              <a:r>
                <a:rPr lang="ru-RU" sz="4800" b="1" dirty="0" smtClean="0">
                  <a:solidFill>
                    <a:srgbClr val="FF0000"/>
                  </a:solidFill>
                  <a:hlinkClick r:id="rId3" action="ppaction://hlinksldjump"/>
                </a:rPr>
                <a:t>г/см</a:t>
              </a:r>
              <a:r>
                <a:rPr lang="ru-RU" sz="4800" b="1" baseline="30000" dirty="0" smtClean="0">
                  <a:solidFill>
                    <a:srgbClr val="FF0000"/>
                  </a:solidFill>
                  <a:hlinkClick r:id="rId3" action="ppaction://hlinksldjump"/>
                </a:rPr>
                <a:t>3</a:t>
              </a:r>
              <a:endParaRPr lang="ru-RU" sz="4800" b="1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72000" y="3933056"/>
            <a:ext cx="2143125" cy="2143125"/>
            <a:chOff x="4572000" y="3933056"/>
            <a:chExt cx="2143125" cy="2143125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ECED"/>
                </a:clrFrom>
                <a:clrTo>
                  <a:srgbClr val="F6EC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933056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4644008" y="4221088"/>
              <a:ext cx="19442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</a:rPr>
                <a:t>2,6 г/см</a:t>
              </a:r>
              <a:r>
                <a:rPr lang="ru-RU" sz="4800" b="1" baseline="30000" dirty="0" smtClean="0">
                  <a:solidFill>
                    <a:srgbClr val="FF0000"/>
                  </a:solidFill>
                </a:rPr>
                <a:t>3</a:t>
              </a:r>
              <a:endParaRPr lang="ru-RU" sz="4800" b="1" baseline="30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&amp;Kcy;&amp;acy;&amp;rcy;&amp;tcy;&amp;icy;&amp;ncy;&amp;kcy;&amp;icy; &amp;pcy;&amp;ocy; &amp;zcy;&amp;acy;&amp;pcy;&amp;rcy;&amp;ocy;&amp;scy;&amp;ucy; &amp;tcy;&amp;acy;&amp;pcy;&amp;ocy;&amp;chcy;&amp;kcy;&amp;i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636912"/>
            <a:ext cx="5400600" cy="3837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&amp;Kcy;&amp;acy;&amp;rcy;&amp;tcy;&amp;icy;&amp;ncy;&amp;kcy;&amp;icy; &amp;pcy;&amp;ocy; &amp;zcy;&amp;acy;&amp;pcy;&amp;rcy;&amp;ocy;&amp;scy;&amp;ucy; &amp;khcy;&amp;rcy;&amp;ucy;&amp;scy;&amp;tcy;&amp;acy;&amp;lcy;&amp;softcy;&amp;ncy;&amp;ycy;&amp;iecy; &amp;tcy;&amp;ucy;&amp;fcy;&amp;lcy;&amp;icy; &amp;zcy;&amp;ocy;&amp;lcy;&amp;ucy;&amp;shcy;&amp;kcy;&amp;icy; 19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12067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cy;&amp;kcy;&amp;acy;&amp;zcy;&amp;kcy;&amp;acy; &amp;Zcy;&amp;ocy;&amp;lcy;&amp;ucy;&amp;sh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4559517" cy="3415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788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РАБОТУ!!!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&amp;Kcy;&amp;acy;&amp;rcy;&amp;tcy;&amp;icy;&amp;ncy;&amp;kcy;&amp;icy; &amp;pcy;&amp;ocy; &amp;zcy;&amp;acy;&amp;pcy;&amp;rcy;&amp;ocy;&amp;scy;&amp;ucy; &amp;scy;&amp;kcy;&amp;acy;&amp;zcy;&amp;kcy;&amp;acy; &amp;Zcy;&amp;ocy;&amp;lcy;&amp;ucy;&amp;sh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5904656" cy="5145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b="1" dirty="0"/>
              <a:t>Ученик переходит дорогу по зеленому сигналу светофора со скоростью 1,2 м/с. Ширина дороги — 15м. С двух сторон к переходу, не снижая скорости, приближаются два автомобиля со скоростью 36км/ч. Светофор горит 10с. В момент включения светофора расстояние от автомобилей до перехода составляло 100 м. Оцените ситуацию. Как должен поступить ученик? </a:t>
            </a:r>
            <a:endParaRPr lang="ru-RU" sz="2800" b="1" dirty="0"/>
          </a:p>
        </p:txBody>
      </p:sp>
      <p:pic>
        <p:nvPicPr>
          <p:cNvPr id="27650" name="Picture 2" descr="&amp;Kcy;&amp;acy;&amp;rcy;&amp;tcy;&amp;icy;&amp;ncy;&amp;kcy;&amp;icy; &amp;pcy;&amp;ocy; &amp;zcy;&amp;acy;&amp;pcy;&amp;rcy;&amp;ocy;&amp;scy;&amp;ucy; &amp;tcy;&amp;ycy;&amp;kcy;&amp;vcy;&amp;acy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149080"/>
            <a:ext cx="3843374" cy="2448272"/>
          </a:xfrm>
          <a:prstGeom prst="rect">
            <a:avLst/>
          </a:prstGeom>
          <a:noFill/>
        </p:spPr>
      </p:pic>
      <p:pic>
        <p:nvPicPr>
          <p:cNvPr id="27652" name="Picture 4" descr="&amp;Kcy;&amp;acy;&amp;rcy;&amp;tcy;&amp;icy;&amp;ncy;&amp;kcy;&amp;icy; &amp;pcy;&amp;ocy; &amp;zcy;&amp;acy;&amp;pcy;&amp;rcy;&amp;ocy;&amp;scy;&amp;ucy; &amp;tcy;&amp;ycy;&amp;kcy;&amp;vcy;&amp;acy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645024"/>
            <a:ext cx="3528392" cy="2247625"/>
          </a:xfrm>
          <a:prstGeom prst="rect">
            <a:avLst/>
          </a:prstGeom>
          <a:noFill/>
        </p:spPr>
      </p:pic>
      <p:pic>
        <p:nvPicPr>
          <p:cNvPr id="7" name="Picture 4" descr="&amp;Kcy;&amp;acy;&amp;rcy;&amp;tcy;&amp;icy;&amp;ncy;&amp;kcy;&amp;icy; &amp;pcy;&amp;ocy; &amp;zcy;&amp;acy;&amp;pcy;&amp;rcy;&amp;ocy;&amp;scy;&amp;ucy; &amp;tcy;&amp;ycy;&amp;kcy;&amp;vcy;&amp;acy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293096"/>
            <a:ext cx="3528392" cy="22476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56176" y="4509120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12 м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530120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10 м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5373216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15 м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AutoShape 2" descr="&amp;Kcy;&amp;acy;&amp;rcy;&amp;tcy;&amp;icy;&amp;ncy;&amp;kcy;&amp;icy; &amp;pcy;&amp;ocy; &amp;zcy;&amp;acy;&amp;pcy;&amp;rcy;&amp;ocy;&amp;scy;&amp;ucy; &amp;tcy;&amp;ycy;&amp;kcy;&amp;vcy;&amp;acy; &amp;khcy;&amp;ecy;&amp;lcy;&amp;lcy;&amp;ocy;&amp;ucy;&amp;icy;&amp;n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&amp;Kcy;&amp;acy;&amp;rcy;&amp;tcy;&amp;icy;&amp;ncy;&amp;kcy;&amp;icy; &amp;pcy;&amp;ocy; &amp;zcy;&amp;acy;&amp;pcy;&amp;rcy;&amp;ocy;&amp;scy;&amp;ucy; &amp;tcy;&amp;ycy;&amp;kcy;&amp;vcy;&amp;acy; &amp;khcy;&amp;ecy;&amp;lcy;&amp;lcy;&amp;ocy;&amp;ucy;&amp;icy;&amp;n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3"/>
            <a:ext cx="6336704" cy="474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4" name="AutoShape 2" descr="&amp;Kcy;&amp;acy;&amp;rcy;&amp;tcy;&amp;icy;&amp;ncy;&amp;kcy;&amp;icy; &amp;pcy;&amp;ocy; &amp;zcy;&amp;acy;&amp;pcy;&amp;rcy;&amp;ocy;&amp;scy;&amp;ucy; &amp;kcy;&amp;acy;&amp;rcy;&amp;iecy;&amp;tcy;&amp;acy; &amp;zcy;&amp;ocy;&amp;lcy;&amp;ucy;&amp;shcy;&amp;kcy;&amp;icy; &amp;fcy;&amp;icy;&amp;lcy;&amp;softcy;&amp;m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272808" cy="473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284984"/>
            <a:ext cx="32426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7356" y="1052736"/>
            <a:ext cx="93031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После того как трое мышей на дне рождения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мышки Мушки угостились одним крупным куском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хозяйственного мыла, их общая масса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увеличилась на 540 г. Мыло до того, как мыши его съели,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имело размеры 10см, 12см, 3см. Определите плотность 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же не существующего мыла.</a:t>
            </a:r>
            <a:endParaRPr kumimoji="0" lang="uz-Cyrl-U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23" name="AutoShape 3" descr="&amp;Kcy;&amp;acy;&amp;rcy;&amp;tcy;&amp;icy;&amp;ncy;&amp;kcy;&amp;icy; &amp;pcy;&amp;ocy; &amp;zcy;&amp;acy;&amp;pcy;&amp;rcy;&amp;ocy;&amp;scy;&amp;ucy; &amp;mcy;&amp;ycy;&amp;sh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293096"/>
            <a:ext cx="32426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utoShape 6" descr="&amp;Kcy;&amp;acy;&amp;rcy;&amp;tcy;&amp;icy;&amp;ncy;&amp;kcy;&amp;icy; &amp;pcy;&amp;ocy; &amp;zcy;&amp;acy;&amp;pcy;&amp;rcy;&amp;ocy;&amp;scy;&amp;ucy; &amp;mcy;&amp;ycy;&amp;sh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800001"/>
            <a:ext cx="2808312" cy="20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501317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1,5 г/см</a:t>
            </a:r>
            <a:r>
              <a:rPr lang="ru-RU" sz="4400" b="1" baseline="30000" dirty="0" smtClean="0">
                <a:solidFill>
                  <a:schemeClr val="bg1"/>
                </a:solidFill>
              </a:rPr>
              <a:t>3</a:t>
            </a:r>
            <a:endParaRPr lang="ru-RU" sz="44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2843808" y="386104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2,5 г/см</a:t>
            </a:r>
            <a:r>
              <a:rPr lang="ru-RU" sz="4400" b="1" baseline="30000" dirty="0" smtClean="0">
                <a:solidFill>
                  <a:schemeClr val="bg1"/>
                </a:solidFill>
              </a:rPr>
              <a:t>3</a:t>
            </a:r>
            <a:endParaRPr lang="ru-RU" sz="44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537321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3,5 г/см</a:t>
            </a:r>
            <a:r>
              <a:rPr lang="ru-RU" sz="4400" b="1" baseline="30000" dirty="0" smtClean="0">
                <a:solidFill>
                  <a:schemeClr val="bg1"/>
                </a:solidFill>
              </a:rPr>
              <a:t>3</a:t>
            </a:r>
            <a:endParaRPr lang="ru-RU" sz="4400" b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0" name="AutoShape 2" descr="&amp;Kcy;&amp;acy;&amp;rcy;&amp;tcy;&amp;icy;&amp;ncy;&amp;kcy;&amp;icy; &amp;pcy;&amp;ocy; &amp;zcy;&amp;acy;&amp;pcy;&amp;rcy;&amp;ocy;&amp;scy;&amp;ucy; &amp;lcy;&amp;iecy;&amp;tcy;&amp;ucy;&amp;chcy;&amp;acy;&amp;yacy; &amp;mcy;&amp;ycy;&amp;sh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5256584" cy="393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16416" y="6309320"/>
            <a:ext cx="82758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12939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124</TotalTime>
  <Words>228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40-1</cp:lastModifiedBy>
  <cp:revision>18</cp:revision>
  <dcterms:created xsi:type="dcterms:W3CDTF">2015-12-21T13:51:46Z</dcterms:created>
  <dcterms:modified xsi:type="dcterms:W3CDTF">2017-01-11T01:33:24Z</dcterms:modified>
</cp:coreProperties>
</file>