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63" r:id="rId4"/>
    <p:sldId id="265" r:id="rId5"/>
    <p:sldId id="267" r:id="rId6"/>
    <p:sldId id="269" r:id="rId7"/>
    <p:sldId id="270" r:id="rId8"/>
    <p:sldId id="271" r:id="rId9"/>
    <p:sldId id="272" r:id="rId10"/>
    <p:sldId id="273" r:id="rId11"/>
    <p:sldId id="278" r:id="rId12"/>
    <p:sldId id="275" r:id="rId13"/>
    <p:sldId id="280" r:id="rId14"/>
    <p:sldId id="277" r:id="rId15"/>
    <p:sldId id="282" r:id="rId16"/>
    <p:sldId id="286" r:id="rId17"/>
    <p:sldId id="287" r:id="rId18"/>
    <p:sldId id="28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4689A-D51C-4C35-B2EA-EEB1D8F2464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F512D-A242-482F-A295-E34B0C336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714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F878D-7F7F-4373-A042-BBD13850F050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F3F0D-C08A-4FBF-AC6F-A018E7081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008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F878D-7F7F-4373-A042-BBD13850F050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F3F0D-C08A-4FBF-AC6F-A018E7081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716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F878D-7F7F-4373-A042-BBD13850F050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F3F0D-C08A-4FBF-AC6F-A018E7081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10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F878D-7F7F-4373-A042-BBD13850F050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F3F0D-C08A-4FBF-AC6F-A018E7081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584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F878D-7F7F-4373-A042-BBD13850F050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F3F0D-C08A-4FBF-AC6F-A018E7081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65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F878D-7F7F-4373-A042-BBD13850F050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F3F0D-C08A-4FBF-AC6F-A018E7081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501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F878D-7F7F-4373-A042-BBD13850F050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F3F0D-C08A-4FBF-AC6F-A018E7081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19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F878D-7F7F-4373-A042-BBD13850F050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F3F0D-C08A-4FBF-AC6F-A018E7081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557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F878D-7F7F-4373-A042-BBD13850F050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F3F0D-C08A-4FBF-AC6F-A018E7081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501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F878D-7F7F-4373-A042-BBD13850F050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F3F0D-C08A-4FBF-AC6F-A018E7081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87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F878D-7F7F-4373-A042-BBD13850F050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F3F0D-C08A-4FBF-AC6F-A018E7081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85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F878D-7F7F-4373-A042-BBD13850F050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F3F0D-C08A-4FBF-AC6F-A018E7081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70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1124744"/>
            <a:ext cx="5256584" cy="3539430"/>
          </a:xfrm>
          <a:prstGeom prst="rect">
            <a:avLst/>
          </a:prstGeom>
          <a:ln w="762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и применение нестандартного физкультурного оборудования в ДОУ для развития двигательной активности детей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52320" y="6237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91881" y="5877272"/>
            <a:ext cx="5184576" cy="584775"/>
          </a:xfrm>
          <a:prstGeom prst="rect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инструктор по физической культуре МБДОУ « Целинный детский сад Кривошеева Н.В.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29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44" y="3789040"/>
            <a:ext cx="3528392" cy="22877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96" y="534576"/>
            <a:ext cx="3514640" cy="23762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50" y="3800872"/>
            <a:ext cx="3401416" cy="23762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79" y="534576"/>
            <a:ext cx="3455987" cy="23400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50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12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Круглая лента лицом вверх 2"/>
          <p:cNvSpPr/>
          <p:nvPr/>
        </p:nvSpPr>
        <p:spPr>
          <a:xfrm>
            <a:off x="0" y="0"/>
            <a:ext cx="9144000" cy="4941168"/>
          </a:xfrm>
          <a:prstGeom prst="ellipseRibbon2">
            <a:avLst/>
          </a:prstGeom>
          <a:ln w="57150">
            <a:solidFill>
              <a:srgbClr val="00206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67744" y="908721"/>
            <a:ext cx="4590256" cy="317009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Паутина-</a:t>
            </a:r>
            <a:r>
              <a:rPr lang="ru-RU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моталочка</a:t>
            </a: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деревянные палочки, шнур капроновый.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мелкую моторику пальцев рук 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ловкость.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32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7809"/>
            <a:ext cx="2603500" cy="315119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00206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277809"/>
            <a:ext cx="2592288" cy="315119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>
            <a:solidFill>
              <a:srgbClr val="002060"/>
            </a:solidFill>
            <a:miter lim="800000"/>
            <a:headEnd/>
            <a:tailEnd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263" y="3861048"/>
            <a:ext cx="2597473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>
            <a:solidFill>
              <a:srgbClr val="002060"/>
            </a:solidFill>
            <a:miter lim="800000"/>
            <a:headEnd/>
            <a:tailEnd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0066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82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Круглая лента лицом вверх 2"/>
          <p:cNvSpPr/>
          <p:nvPr/>
        </p:nvSpPr>
        <p:spPr>
          <a:xfrm>
            <a:off x="107504" y="-82004"/>
            <a:ext cx="9144000" cy="4941168"/>
          </a:xfrm>
          <a:prstGeom prst="ellipseRibbon2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67744" y="908721"/>
            <a:ext cx="4590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332657"/>
            <a:ext cx="4697760" cy="329320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«Парашют»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Подкладочная ткань 4х цветов 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: Подвижные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,релаксация ловкость, внимание, быстрота реакции, умение ориентироваться в пространстве, целеустремлённость </a:t>
            </a:r>
          </a:p>
        </p:txBody>
      </p:sp>
    </p:spTree>
    <p:extLst>
      <p:ext uri="{BB962C8B-B14F-4D97-AF65-F5344CB8AC3E}">
        <p14:creationId xmlns:p14="http://schemas.microsoft.com/office/powerpoint/2010/main" val="350267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4" y="692696"/>
            <a:ext cx="3779837" cy="2352675"/>
          </a:xfrm>
          <a:prstGeom prst="rect">
            <a:avLst/>
          </a:prstGeom>
          <a:ln w="76200" cap="sq">
            <a:solidFill>
              <a:srgbClr val="00206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831" y="3789040"/>
            <a:ext cx="3816350" cy="2352675"/>
          </a:xfrm>
          <a:prstGeom prst="rect">
            <a:avLst/>
          </a:prstGeom>
          <a:ln w="76200">
            <a:solidFill>
              <a:srgbClr val="002060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92696"/>
            <a:ext cx="2088232" cy="2142952"/>
          </a:xfrm>
          <a:prstGeom prst="rect">
            <a:avLst/>
          </a:prstGeom>
          <a:ln w="76200">
            <a:solidFill>
              <a:srgbClr val="002060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33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Лента лицом вверх 1"/>
          <p:cNvSpPr/>
          <p:nvPr/>
        </p:nvSpPr>
        <p:spPr>
          <a:xfrm>
            <a:off x="179512" y="332656"/>
            <a:ext cx="8712968" cy="4824536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Мягкие полоски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материал: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атласные ленты разных цветов , синтепон , крупа (горох , фасоль).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77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382"/>
            <a:ext cx="9336020" cy="68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ната\Desktop\158099568456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5" t="10974" b="8535"/>
          <a:stretch/>
        </p:blipFill>
        <p:spPr bwMode="auto">
          <a:xfrm>
            <a:off x="5841424" y="2060848"/>
            <a:ext cx="2714680" cy="201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ната\Desktop\15846234018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764" y="4293096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ната\Desktop\158100904522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9" b="14002"/>
          <a:stretch/>
        </p:blipFill>
        <p:spPr bwMode="auto">
          <a:xfrm>
            <a:off x="6055764" y="161196"/>
            <a:ext cx="2286000" cy="185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ертикальный свиток 1"/>
          <p:cNvSpPr/>
          <p:nvPr/>
        </p:nvSpPr>
        <p:spPr>
          <a:xfrm>
            <a:off x="1" y="260648"/>
            <a:ext cx="5674763" cy="5328592"/>
          </a:xfrm>
          <a:prstGeom prst="verticalScroll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Применение:</a:t>
            </a:r>
            <a:endParaRPr lang="ru-RU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-ОРУ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-Развитие мелкой моторики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-Ориентировка в пространстве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-Для подвижных и   малоподвижных игр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-Для снятия напряжения (построить лесенку , дорожку).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-Профилактика плоскостопия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-Эстафетная палочка  и многое другое.</a:t>
            </a:r>
          </a:p>
        </p:txBody>
      </p:sp>
    </p:spTree>
    <p:extLst>
      <p:ext uri="{BB962C8B-B14F-4D97-AF65-F5344CB8AC3E}">
        <p14:creationId xmlns:p14="http://schemas.microsoft.com/office/powerpoint/2010/main" val="173525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Горизонтальный свиток 2"/>
          <p:cNvSpPr/>
          <p:nvPr/>
        </p:nvSpPr>
        <p:spPr>
          <a:xfrm>
            <a:off x="1187624" y="302920"/>
            <a:ext cx="6624736" cy="5112568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образом: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 использования нетрадиционного оборудования наряду с двигательной активностью развивается сноровка, внимание, ловкость, закрепляется знание цвета, формы, укрепляет здоровье детей , способствует повышению настроения, снимает напряжение. А играть с таким оборудованием – одно удовольствие! </a:t>
            </a:r>
          </a:p>
        </p:txBody>
      </p:sp>
    </p:spTree>
    <p:extLst>
      <p:ext uri="{BB962C8B-B14F-4D97-AF65-F5344CB8AC3E}">
        <p14:creationId xmlns:p14="http://schemas.microsoft.com/office/powerpoint/2010/main" val="363089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Горизонтальный свиток 2"/>
          <p:cNvSpPr/>
          <p:nvPr/>
        </p:nvSpPr>
        <p:spPr>
          <a:xfrm>
            <a:off x="827584" y="260648"/>
            <a:ext cx="7776864" cy="4320480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 !</a:t>
            </a:r>
            <a:endParaRPr lang="ru-RU" sz="6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56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Выноска-облако 6"/>
          <p:cNvSpPr/>
          <p:nvPr/>
        </p:nvSpPr>
        <p:spPr>
          <a:xfrm>
            <a:off x="611560" y="476672"/>
            <a:ext cx="8064896" cy="5112568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предметно-пространственную среду , путём создания нового нестандартного оборудования из бросового материала своими руками, помогающему полноценному развитию детей дошкольного возраста.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64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4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"/>
            <a:ext cx="85689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Мотивировать детей на двигательную активность через использование нестандартного оборудования в самостоятельных видах деятельности.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творчество , фантазию , при использовании данного оборудования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Обобщать и распространять опыт работы по созданию и использованию нестандартного оборудования для двигательной среды.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1" y="4898584"/>
            <a:ext cx="3890357" cy="2096344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32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404664"/>
            <a:ext cx="525658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Требования к нетрадиционному оборудованию: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 Безопасным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Максимально эффективным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Удобным к применению,</a:t>
            </a:r>
          </a:p>
          <a:p>
            <a:pPr marL="285750" indent="-285750" algn="ctr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Компактным,</a:t>
            </a:r>
          </a:p>
          <a:p>
            <a:pPr marL="285750" indent="-285750" algn="ctr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Простым в изготовлении,</a:t>
            </a:r>
          </a:p>
          <a:p>
            <a:pPr marL="285750" indent="-285750" algn="ctr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Эстетическим.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056"/>
            <a:ext cx="9144000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55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" y="-3580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Круглая лента лицом вверх 3"/>
          <p:cNvSpPr/>
          <p:nvPr/>
        </p:nvSpPr>
        <p:spPr>
          <a:xfrm>
            <a:off x="0" y="251520"/>
            <a:ext cx="9139024" cy="4896544"/>
          </a:xfrm>
          <a:prstGeom prst="ellipseRibbon2">
            <a:avLst>
              <a:gd name="adj1" fmla="val 25000"/>
              <a:gd name="adj2" fmla="val 55670"/>
              <a:gd name="adj3" fmla="val 13433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Волшебные палочки</a:t>
            </a:r>
          </a:p>
          <a:p>
            <a:pPr algn="ctr"/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кровообращения в пальцах , кистях рук : массаж ладоней (вращение ствола между ладонями) массаж кончиков пальцев 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3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2841625" cy="3316287"/>
          </a:xfrm>
          <a:prstGeom prst="rect">
            <a:avLst/>
          </a:prstGeom>
          <a:ln w="190500" cap="sq">
            <a:solidFill>
              <a:srgbClr val="00206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070" y="3933056"/>
            <a:ext cx="3316287" cy="2517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206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070" y="692696"/>
            <a:ext cx="3546374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46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8" y="-2436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Круглая лента лицом вверх 1"/>
          <p:cNvSpPr/>
          <p:nvPr/>
        </p:nvSpPr>
        <p:spPr>
          <a:xfrm>
            <a:off x="0" y="188640"/>
            <a:ext cx="9140592" cy="5040560"/>
          </a:xfrm>
          <a:prstGeom prst="ellipseRibbon2">
            <a:avLst>
              <a:gd name="adj1" fmla="val 19255"/>
              <a:gd name="adj2" fmla="val 50000"/>
              <a:gd name="adj3" fmla="val 12500"/>
            </a:avLst>
          </a:prstGeom>
          <a:ln w="57150"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«Волшебный колпак»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обруч, ткань .Используется для организации и проведения сюрпризных моментов в ходе проведения утренников и развлечений для детей дошкольного возраста. Игра «Угадай, кого накрыли» Дети передвигаются врассыпную. По команде приседают, закрывают глаза. Воспитатель накрывает одного из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колпаком. Дети открывают глаза, угадывают, кто накрыт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37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960" y="3171837"/>
            <a:ext cx="2895600" cy="3316287"/>
          </a:xfrm>
          <a:prstGeom prst="rect">
            <a:avLst/>
          </a:prstGeom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3170237" cy="3243263"/>
          </a:xfrm>
          <a:prstGeom prst="rect">
            <a:avLst/>
          </a:prstGeom>
          <a:ln w="57150">
            <a:solidFill>
              <a:srgbClr val="002060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960" y="415200"/>
            <a:ext cx="2375323" cy="2304255"/>
          </a:xfrm>
          <a:prstGeom prst="rect">
            <a:avLst/>
          </a:prstGeom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82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12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Круглая лента лицом вверх 2"/>
          <p:cNvSpPr/>
          <p:nvPr/>
        </p:nvSpPr>
        <p:spPr>
          <a:xfrm>
            <a:off x="0" y="0"/>
            <a:ext cx="9144000" cy="4941168"/>
          </a:xfrm>
          <a:prstGeom prst="ellipseRibbon2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«Массажные </a:t>
            </a: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дорожки» 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изготовлены из плотной ткани цветных , железных крышечек из под соков, растительного масла, молока, кефира.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осуществлять профилактику плоскостопия; укреплять иммунитет; развивать внимание, мышление, сообразительность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3570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386</Words>
  <Application>Microsoft Office PowerPoint</Application>
  <PresentationFormat>Экран (4:3)</PresentationFormat>
  <Paragraphs>39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</dc:creator>
  <cp:lastModifiedBy>ната</cp:lastModifiedBy>
  <cp:revision>34</cp:revision>
  <dcterms:created xsi:type="dcterms:W3CDTF">2020-03-05T10:44:20Z</dcterms:created>
  <dcterms:modified xsi:type="dcterms:W3CDTF">2020-04-29T06:45:43Z</dcterms:modified>
</cp:coreProperties>
</file>