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8" r:id="rId4"/>
    <p:sldId id="278" r:id="rId5"/>
    <p:sldId id="257" r:id="rId6"/>
    <p:sldId id="260" r:id="rId7"/>
    <p:sldId id="281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D426914-E0F1-4134-AFE9-C3813C86E9E3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523BBAC-6452-45D7-934C-2999BB2A111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188640"/>
            <a:ext cx="3672408" cy="20882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«Изготовление прихватки в технике </a:t>
            </a:r>
            <a:r>
              <a:rPr lang="ru-RU" sz="2800" b="1" dirty="0" err="1" smtClean="0"/>
              <a:t>пэчворк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725144"/>
            <a:ext cx="3309803" cy="1260629"/>
          </a:xfrm>
        </p:spPr>
        <p:txBody>
          <a:bodyPr/>
          <a:lstStyle/>
          <a:p>
            <a:pPr algn="r"/>
            <a:r>
              <a:rPr lang="ru-RU" b="1" dirty="0" smtClean="0"/>
              <a:t>Учитель технологии</a:t>
            </a:r>
          </a:p>
          <a:p>
            <a:pPr algn="r"/>
            <a:r>
              <a:rPr lang="ru-RU" b="1" dirty="0" smtClean="0"/>
              <a:t>МБОУ «Школа-гимназия»</a:t>
            </a:r>
          </a:p>
          <a:p>
            <a:pPr algn="r"/>
            <a:r>
              <a:rPr lang="ru-RU" b="1" dirty="0" smtClean="0"/>
              <a:t> </a:t>
            </a:r>
            <a:r>
              <a:rPr lang="ru-RU" b="1" dirty="0" err="1" smtClean="0"/>
              <a:t>Хартова</a:t>
            </a:r>
            <a:r>
              <a:rPr lang="ru-RU" b="1" dirty="0" smtClean="0"/>
              <a:t> М.А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4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38150"/>
            <a:ext cx="59817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929283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Выполнить шаблоны и для удобства пронумеровать треугольники.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2051" name="Picture 3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852613"/>
            <a:ext cx="59531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936010"/>
            <a:ext cx="6246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Раскроить детали: центральный квадрат и по 4 треугольника по шаблонам №1, №2, №3. Треугольник №2 должен быть из той же ткани, что и квадрат; треугольники №1 и №3 – одинакового цвета, отличающегося от цвета квадрата.</a:t>
            </a:r>
            <a:endParaRPr lang="ru-RU" b="1" dirty="0"/>
          </a:p>
        </p:txBody>
      </p:sp>
      <p:pic>
        <p:nvPicPr>
          <p:cNvPr id="16386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77755"/>
            <a:ext cx="4680520" cy="34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4501" y="1196752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Разложить детали согласно схеме</a:t>
            </a:r>
            <a:endParaRPr lang="ru-RU" b="1" dirty="0"/>
          </a:p>
        </p:txBody>
      </p:sp>
      <p:pic>
        <p:nvPicPr>
          <p:cNvPr id="3074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70" y="1772816"/>
            <a:ext cx="4858296" cy="430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386" y="582641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Начинаем собирать узор. К центральному квадрату прикладываем и пришиваем (притачиваем) первый треугольник №1. Не забываем о правилах безопасности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098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6" y="2492896"/>
            <a:ext cx="3204748" cy="28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chitel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02" y="2988640"/>
            <a:ext cx="3493380" cy="29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3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9888" y="800573"/>
            <a:ext cx="2526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Отутюживаем швы.</a:t>
            </a:r>
            <a:endParaRPr lang="ru-RU" b="1" dirty="0"/>
          </a:p>
        </p:txBody>
      </p:sp>
      <p:pic>
        <p:nvPicPr>
          <p:cNvPr id="5122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3964820" cy="42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647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Затем пришиваем 2-й, 3-й и 4-й треугольники №1. </a:t>
            </a:r>
            <a:endParaRPr lang="ru-RU" b="1" dirty="0"/>
          </a:p>
        </p:txBody>
      </p:sp>
      <p:pic>
        <p:nvPicPr>
          <p:cNvPr id="6146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4274"/>
            <a:ext cx="3672510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chitel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9688"/>
            <a:ext cx="3967105" cy="31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48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Выполнив первый ряд узора, подравниваем получившийся квадрат.</a:t>
            </a:r>
            <a:endParaRPr lang="ru-RU" b="1" dirty="0"/>
          </a:p>
        </p:txBody>
      </p:sp>
      <p:pic>
        <p:nvPicPr>
          <p:cNvPr id="7170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83" y="1772816"/>
            <a:ext cx="4431010" cy="443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0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Пришиваем второй ряд треугольников (№2).</a:t>
            </a:r>
            <a:endParaRPr lang="ru-RU" b="1" dirty="0"/>
          </a:p>
        </p:txBody>
      </p:sp>
      <p:pic>
        <p:nvPicPr>
          <p:cNvPr id="8194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29798"/>
            <a:ext cx="3600400" cy="31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chitel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82" y="2852936"/>
            <a:ext cx="3592637" cy="333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97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Так выглядит работа с изнаночной стороны.</a:t>
            </a:r>
            <a:endParaRPr lang="ru-RU" b="1" dirty="0"/>
          </a:p>
        </p:txBody>
      </p:sp>
      <p:pic>
        <p:nvPicPr>
          <p:cNvPr id="9218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83282"/>
            <a:ext cx="4291757" cy="37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2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08720"/>
            <a:ext cx="79928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Техника </a:t>
            </a:r>
            <a:r>
              <a:rPr lang="ru-RU" sz="2200" b="1" dirty="0" err="1">
                <a:solidFill>
                  <a:srgbClr val="C00000"/>
                </a:solidFill>
              </a:rPr>
              <a:t>пэчворк</a:t>
            </a:r>
            <a:r>
              <a:rPr lang="ru-RU" sz="2200" b="1" dirty="0"/>
              <a:t> как самостоятельный вид декоративного искусства получила свое развитие в </a:t>
            </a:r>
            <a:r>
              <a:rPr lang="ru-RU" sz="2200" b="1" dirty="0">
                <a:solidFill>
                  <a:srgbClr val="C00000"/>
                </a:solidFill>
              </a:rPr>
              <a:t>Англии XVIII </a:t>
            </a:r>
            <a:r>
              <a:rPr lang="ru-RU" sz="2200" b="1" dirty="0"/>
              <a:t>века с появлением там чудесных индийских тканей. Впрочем, лоскутное шитье было развито у многих народов.</a:t>
            </a:r>
          </a:p>
          <a:p>
            <a:r>
              <a:rPr lang="ru-RU" sz="2200" b="1" dirty="0"/>
              <a:t>Эта  техника была очень  актуальна в кризисные времена, ведь она позволяла перерабатывать ненужные лоскутки и обрезки тканей  в необходимые для домашнего обихода вещи.  Многие из нас могут вспомнить детские впечатления от  веселых мохнатых бабушкиных ковриков.</a:t>
            </a:r>
          </a:p>
          <a:p>
            <a:r>
              <a:rPr lang="ru-RU" sz="2200" b="1" dirty="0"/>
              <a:t>Стиль </a:t>
            </a:r>
            <a:r>
              <a:rPr lang="ru-RU" sz="2200" b="1" dirty="0" err="1"/>
              <a:t>пэчворк</a:t>
            </a:r>
            <a:r>
              <a:rPr lang="ru-RU" sz="2200" b="1" dirty="0"/>
              <a:t> не забыт и в наши дни. С помощью этой техники можно изготовить практически все – от постельного белья до панно, детских игрушек, неувядающих цветов и модной дизайнерской одежды.</a:t>
            </a:r>
            <a:endParaRPr lang="ru-RU" sz="2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63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Таким же образом пришиваем следующий ряд (треугольники №3), не забывая каждый раз </a:t>
            </a:r>
            <a:r>
              <a:rPr lang="ru-RU" b="1" dirty="0" err="1" smtClean="0"/>
              <a:t>приутюживать</a:t>
            </a:r>
            <a:r>
              <a:rPr lang="ru-RU" b="1" dirty="0" smtClean="0"/>
              <a:t> шов.</a:t>
            </a:r>
            <a:endParaRPr lang="ru-RU" b="1" dirty="0"/>
          </a:p>
        </p:txBody>
      </p:sp>
      <p:pic>
        <p:nvPicPr>
          <p:cNvPr id="10242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13533"/>
            <a:ext cx="4367733" cy="416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69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Когда узор собран, подравниваем квадрат и выкраиваем по его размеру еще 2 квадрата: один из синтепона, другой – из однотонной ткани.</a:t>
            </a:r>
            <a:endParaRPr lang="ru-RU" b="1" dirty="0"/>
          </a:p>
        </p:txBody>
      </p:sp>
      <p:pic>
        <p:nvPicPr>
          <p:cNvPr id="11266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227096" cy="28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chitel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47" y="3140968"/>
            <a:ext cx="4173504" cy="25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Складываем детали вместе, соединяем (смётываем).</a:t>
            </a:r>
            <a:endParaRPr lang="ru-RU" b="1" dirty="0"/>
          </a:p>
        </p:txBody>
      </p:sp>
      <p:pic>
        <p:nvPicPr>
          <p:cNvPr id="12290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7" y="1772816"/>
            <a:ext cx="595312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925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Теперь нужно окантовать косой бейкой или полоской ткани срезы нашей прихватки.</a:t>
            </a:r>
            <a:endParaRPr lang="ru-RU" b="1" dirty="0"/>
          </a:p>
        </p:txBody>
      </p:sp>
      <p:pic>
        <p:nvPicPr>
          <p:cNvPr id="13314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59" y="1646479"/>
            <a:ext cx="595312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82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1" y="980728"/>
            <a:ext cx="727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Затем огибаем срез бейкой, приметываем с другой стороны. Оставляем запас для выполнения петельки</a:t>
            </a:r>
            <a:endParaRPr lang="ru-RU" b="1" dirty="0"/>
          </a:p>
        </p:txBody>
      </p:sp>
      <p:pic>
        <p:nvPicPr>
          <p:cNvPr id="14338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1" y="2276872"/>
            <a:ext cx="2830309" cy="29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chitel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82134"/>
            <a:ext cx="3744239" cy="28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881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104900"/>
            <a:ext cx="59912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9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412776"/>
            <a:ext cx="67687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FF0000"/>
                </a:solidFill>
              </a:rPr>
              <a:t>Пэчворк</a:t>
            </a:r>
            <a:r>
              <a:rPr lang="ru-RU" sz="2400" dirty="0" smtClean="0"/>
              <a:t> – это оригинальный вид рукоделия, который сегодня снова пользуется популярностью. Техника предполагает использование разноцветных лоскутков ткани, на основе которых сшивается единое полотно определенного композиционного плана. </a:t>
            </a:r>
            <a:r>
              <a:rPr lang="ru-RU" sz="2400" b="1" dirty="0" err="1" smtClean="0">
                <a:solidFill>
                  <a:srgbClr val="FF0000"/>
                </a:solidFill>
              </a:rPr>
              <a:t>Пэчворк</a:t>
            </a:r>
            <a:r>
              <a:rPr lang="ru-RU" sz="2400" dirty="0" smtClean="0"/>
              <a:t> для начинающих – это хороший способ занять себя чем-то интересным, создавая яркие орнаменты и причудливые рисунки из ткани.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233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chitel\Desktop\152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9" y="668692"/>
            <a:ext cx="3270169" cy="2668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uchitel\Desktop\-e14294305575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31" y="3481578"/>
            <a:ext cx="3324124" cy="2493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uchitel\Desktop\sumka-loskutnoe-s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07" y="524264"/>
            <a:ext cx="2957314" cy="2957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uchitel\Desktop\-e14294298935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02" y="3195099"/>
            <a:ext cx="3782866" cy="252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uchitel\Desktop\pechvo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25" y="4221088"/>
            <a:ext cx="2381250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6362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305342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Цель:</a:t>
            </a:r>
            <a:r>
              <a:rPr lang="ru-RU" sz="2400" dirty="0" smtClean="0"/>
              <a:t> изготовление прихватки в технике лоскутного шитья (</a:t>
            </a:r>
            <a:r>
              <a:rPr lang="ru-RU" sz="2400" dirty="0" err="1" smtClean="0"/>
              <a:t>пэчворк</a:t>
            </a:r>
            <a:r>
              <a:rPr lang="ru-RU" sz="2400" dirty="0" smtClean="0"/>
              <a:t>).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Задачи: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познакомить с технологией выполнения изделий из лоскута;</a:t>
            </a:r>
            <a:br>
              <a:rPr lang="ru-RU" sz="2400" dirty="0" smtClean="0"/>
            </a:br>
            <a:r>
              <a:rPr lang="ru-RU" sz="2400" dirty="0" smtClean="0"/>
              <a:t>- способствовать развитию творческих способностей;</a:t>
            </a:r>
            <a:br>
              <a:rPr lang="ru-RU" sz="2400" dirty="0" smtClean="0"/>
            </a:br>
            <a:r>
              <a:rPr lang="ru-RU" sz="2400" dirty="0" smtClean="0"/>
              <a:t>- воспитывать усидчивость, стремление сделать полезную вещь для близких своими руками.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303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Лоскутное шитье </a:t>
            </a:r>
            <a:r>
              <a:rPr lang="ru-RU" sz="2400" b="1" dirty="0" smtClean="0"/>
              <a:t>– очень увлекательный вид рукоделия. Существует большое разнообразие видов лоскутного шитья. В настоящее время создано немало различных схем для лоскутного шитья, по которым даже неопытные мастерицы могут создавать свои лоскутные изделия. </a:t>
            </a:r>
          </a:p>
          <a:p>
            <a:pPr algn="just"/>
            <a:r>
              <a:rPr lang="ru-RU" sz="2400" b="1" dirty="0"/>
              <a:t>Узор в </a:t>
            </a:r>
            <a:r>
              <a:rPr lang="ru-RU" sz="2400" b="1" dirty="0" err="1">
                <a:solidFill>
                  <a:srgbClr val="C00000"/>
                </a:solidFill>
              </a:rPr>
              <a:t>пэчворке</a:t>
            </a:r>
            <a:r>
              <a:rPr lang="ru-RU" sz="2400" b="1" dirty="0"/>
              <a:t> чаще всего подбирается из идентичных по размеру и форме элементов — квадратных, треугольных, ромбовидных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b="1" dirty="0" smtClean="0"/>
              <a:t>В предлагаемом мастер-классе мы рассмотрим последовательность изготовления лоскутного изделия из треугольников и одного квадрата.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Этот узор называется «алмаз». Но есть у него и другое название – квадрат в квадрате.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chitel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104900"/>
            <a:ext cx="5991225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132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96752"/>
            <a:ext cx="5688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Для работы нам понадобятся: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/>
              <a:t>- лоскуты тканей; </a:t>
            </a:r>
            <a:br>
              <a:rPr lang="ru-RU" sz="2400" b="1" dirty="0" smtClean="0"/>
            </a:br>
            <a:r>
              <a:rPr lang="ru-RU" sz="2400" b="1" dirty="0" smtClean="0"/>
              <a:t>- синтепон;</a:t>
            </a:r>
            <a:br>
              <a:rPr lang="ru-RU" sz="2400" b="1" dirty="0" smtClean="0"/>
            </a:br>
            <a:r>
              <a:rPr lang="ru-RU" sz="2400" b="1" dirty="0" smtClean="0"/>
              <a:t>- нитки;</a:t>
            </a:r>
            <a:br>
              <a:rPr lang="ru-RU" sz="2400" b="1" dirty="0" smtClean="0"/>
            </a:br>
            <a:r>
              <a:rPr lang="ru-RU" sz="2400" b="1" dirty="0" smtClean="0"/>
              <a:t>- иглы;</a:t>
            </a:r>
            <a:br>
              <a:rPr lang="ru-RU" sz="2400" b="1" dirty="0" smtClean="0"/>
            </a:br>
            <a:r>
              <a:rPr lang="ru-RU" sz="2400" b="1" dirty="0" smtClean="0"/>
              <a:t>- ножницы; </a:t>
            </a:r>
            <a:br>
              <a:rPr lang="ru-RU" sz="2400" b="1" dirty="0" smtClean="0"/>
            </a:br>
            <a:r>
              <a:rPr lang="ru-RU" sz="2400" b="1" dirty="0" smtClean="0"/>
              <a:t>- косая бейка или полоска однотонной ткани для окантовки;</a:t>
            </a:r>
            <a:br>
              <a:rPr lang="ru-RU" sz="2400" b="1" dirty="0" smtClean="0"/>
            </a:br>
            <a:r>
              <a:rPr lang="ru-RU" sz="2400" b="1" dirty="0" smtClean="0"/>
              <a:t>- лист бумаги для изготовления шаблонов;</a:t>
            </a:r>
            <a:br>
              <a:rPr lang="ru-RU" sz="2400" b="1" dirty="0" smtClean="0"/>
            </a:br>
            <a:r>
              <a:rPr lang="ru-RU" sz="2400" b="1" dirty="0" smtClean="0"/>
              <a:t>- карандаш;</a:t>
            </a:r>
            <a:br>
              <a:rPr lang="ru-RU" sz="2400" b="1" dirty="0" smtClean="0"/>
            </a:br>
            <a:r>
              <a:rPr lang="ru-RU" sz="2400" b="1" dirty="0" smtClean="0"/>
              <a:t>- утюг.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456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556792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Ход работы:</a:t>
            </a:r>
          </a:p>
          <a:p>
            <a:pPr algn="just"/>
            <a:r>
              <a:rPr lang="ru-RU" sz="2800" b="1" dirty="0" smtClean="0"/>
              <a:t>Построить схему узора в натуральную величину. </a:t>
            </a:r>
          </a:p>
          <a:p>
            <a:pPr algn="just"/>
            <a:r>
              <a:rPr lang="ru-RU" sz="2800" b="1" dirty="0" smtClean="0"/>
              <a:t>Сначала – центральный квадрат. </a:t>
            </a:r>
          </a:p>
          <a:p>
            <a:pPr algn="just"/>
            <a:r>
              <a:rPr lang="ru-RU" sz="2800" b="1" dirty="0" smtClean="0"/>
              <a:t>Затем достроить равнобедренными прямоугольными треугольниками. Получается новый квадрат.</a:t>
            </a:r>
          </a:p>
          <a:p>
            <a:pPr algn="just"/>
            <a:r>
              <a:rPr lang="ru-RU" sz="2800" b="1" dirty="0" smtClean="0"/>
              <a:t>Затем достроить узор следующим рядом треугольников.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614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124</TotalTime>
  <Words>416</Words>
  <Application>Microsoft Office PowerPoint</Application>
  <PresentationFormat>Экран (4:3)</PresentationFormat>
  <Paragraphs>33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Остин</vt:lpstr>
      <vt:lpstr> «Изготовление прихватки в технике пэчворк»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 №2 Изготовление прихватки в технике лоскутного шитья</dc:title>
  <dc:creator>uchitel</dc:creator>
  <cp:lastModifiedBy>uchitel</cp:lastModifiedBy>
  <cp:revision>13</cp:revision>
  <dcterms:created xsi:type="dcterms:W3CDTF">2016-09-07T05:37:58Z</dcterms:created>
  <dcterms:modified xsi:type="dcterms:W3CDTF">2017-09-13T13:24:25Z</dcterms:modified>
</cp:coreProperties>
</file>