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74C7-C8C4-4904-8A9F-0D36756F944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EF0E-1596-4A30-A87E-ED64557D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2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74C7-C8C4-4904-8A9F-0D36756F944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8EF0E-1596-4A30-A87E-ED64557D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3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7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Изготовление украшающих элементов:</a:t>
            </a:r>
            <a:br>
              <a:rPr lang="ru-RU" sz="67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60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кисточек, бахромы и помпонов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7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Изготовление украшающих элементов:</a:t>
            </a:r>
            <a:br>
              <a:rPr lang="ru-RU" sz="67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60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кисточек, бахромы и помпонов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4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9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Украшающие элементы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Print</vt:lpstr>
      <vt:lpstr>Тема Office</vt:lpstr>
      <vt:lpstr>Изготовление украшающих элементов:  кисточек, бахромы и помпонов</vt:lpstr>
      <vt:lpstr>Украшающие элементы</vt:lpstr>
      <vt:lpstr>Украшающие элементы</vt:lpstr>
      <vt:lpstr>Украшающие элементы</vt:lpstr>
      <vt:lpstr>Украшающие элементы</vt:lpstr>
      <vt:lpstr>Украшающие элементы</vt:lpstr>
      <vt:lpstr>Украшающие элементы</vt:lpstr>
      <vt:lpstr>Украшающие элементы</vt:lpstr>
      <vt:lpstr>Украшающие элементы</vt:lpstr>
      <vt:lpstr>Украшающие элементы</vt:lpstr>
      <vt:lpstr>Украшающие элементы</vt:lpstr>
      <vt:lpstr>Украшающие элементы</vt:lpstr>
      <vt:lpstr>Украшающие элементы</vt:lpstr>
      <vt:lpstr>Изготовление украшающих элементов:  кисточек, бахромы и помпонов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украшающих элементов:  кисточек, бахромы и помпонов</dc:title>
  <dc:creator>admin</dc:creator>
  <cp:lastModifiedBy>admin</cp:lastModifiedBy>
  <cp:revision>1</cp:revision>
  <dcterms:created xsi:type="dcterms:W3CDTF">2017-03-15T11:11:37Z</dcterms:created>
  <dcterms:modified xsi:type="dcterms:W3CDTF">2017-03-15T11:11:37Z</dcterms:modified>
</cp:coreProperties>
</file>