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9F6F5"/>
    <a:srgbClr val="FDE9FA"/>
    <a:srgbClr val="FDE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E951-6044-40F2-B85C-51824BC1DE29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91C4D-724B-4079-8764-6149868E1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A7AF-F561-42A6-9638-509A2D839139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3305-B978-4553-A0FF-BDCBB9A28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7150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7239"/>
              </a:avLst>
            </a:prstTxWarp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0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30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рамки сказочные детские\1239474541_zverjushka-s-ramko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56759"/>
            <a:ext cx="3214710" cy="4496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37570">
            <a:off x="4313438" y="4138920"/>
            <a:ext cx="8065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9F6F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9F6F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8840" y="428604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785926"/>
            <a:ext cx="6215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Сердитый недотрога.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Живёт в глуши лесной.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Иголок очень много,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нитки – ни одной.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7587" y="489192"/>
            <a:ext cx="6204809" cy="46543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28992" y="5286388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714356"/>
            <a:ext cx="8893175" cy="1484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Ежи ловят различных жуков и их личинок, клопов, гусениц, бабочек. Охотятся также на мышей и полёвок.</a:t>
            </a:r>
            <a:r>
              <a:rPr lang="ru-RU" sz="2400" b="1" dirty="0" smtClean="0"/>
              <a:t> </a:t>
            </a:r>
          </a:p>
        </p:txBody>
      </p:sp>
      <p:pic>
        <p:nvPicPr>
          <p:cNvPr id="26627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214554"/>
            <a:ext cx="5572095" cy="41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149225" y="5746750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Чем питается ёж?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310248" cy="506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71538" y="285728"/>
            <a:ext cx="7643866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Голодный ёж может поймать и гадюку, яд которой для него почти не опасен.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2916" y="214290"/>
            <a:ext cx="3054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9F6F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Ёжик.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9F6F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91880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Дедушка подарил детям 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ёжика. Летом он жил в сенях.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 ёж уснул в норе. При-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дёт ёжик весной голодный.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Берегитесь, мыши!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14290"/>
            <a:ext cx="591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9731" y="2428868"/>
            <a:ext cx="6046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 Где ёж жил летом?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142984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Кого дедушка  подарил детям?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03" y="3857628"/>
            <a:ext cx="5975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он уснул зимой?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25" y="5214950"/>
            <a:ext cx="8192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Какой  придёт ёжик весной?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714488"/>
            <a:ext cx="212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928934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сенях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8161" y="4500570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5643578"/>
            <a:ext cx="321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голодный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436" y="0"/>
            <a:ext cx="8756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 Объясни написание.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201" y="500042"/>
            <a:ext cx="3114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 . рил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480"/>
            <a:ext cx="24405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рит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00098" y="1000108"/>
            <a:ext cx="3288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ёж . 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2"/>
            <a:ext cx="24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мой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285992"/>
            <a:ext cx="1402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ё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496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ре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429000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84" y="4214818"/>
            <a:ext cx="344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лодный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6322"/>
            <a:ext cx="3713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гись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429264"/>
            <a:ext cx="280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мыш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071546"/>
            <a:ext cx="2337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1643050"/>
            <a:ext cx="28087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285992"/>
            <a:ext cx="1865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500438"/>
            <a:ext cx="2108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2857496"/>
            <a:ext cx="206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рка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1993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4857760"/>
            <a:ext cx="66341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режно, бер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чься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50004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1429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100010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1571612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285749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421481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3429000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728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2214554"/>
            <a:ext cx="1589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</a:rPr>
              <a:t>ё</a:t>
            </a:r>
            <a:r>
              <a:rPr lang="ru-RU" sz="5400" b="1" cap="none" spc="50" dirty="0" smtClean="0">
                <a:ln w="1905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ж</a:t>
            </a:r>
            <a:r>
              <a:rPr lang="ru-RU" sz="5400" b="1" cap="none" spc="50" dirty="0" smtClean="0">
                <a:ln w="190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285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5500702"/>
            <a:ext cx="2262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ы,и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542926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2285992"/>
            <a:ext cx="2462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(?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ж,ш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2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1"/>
      <p:bldP spid="40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0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14554"/>
            <a:ext cx="4791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дарил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876"/>
            <a:ext cx="399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дёт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14884"/>
            <a:ext cx="3134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уснул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clipart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357190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9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07259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Кого подарил дедушка детям?</a:t>
            </a:r>
          </a:p>
          <a:p>
            <a:pPr marL="742950" indent="-742950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Где ёж жил летом?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Где он уснул зимой?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Какой придёт ёжик весной?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Спиши предложение.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Берегитесь, мыши!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258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Ежи ловят различных жуков и их личинок, клопов, гусениц, бабочек. Охотятся также на мышей и полёвок.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 В. Яшкова</dc:creator>
  <cp:lastModifiedBy>И В. Яшкова</cp:lastModifiedBy>
  <cp:revision>78</cp:revision>
  <dcterms:modified xsi:type="dcterms:W3CDTF">2012-01-13T12:43:16Z</dcterms:modified>
</cp:coreProperties>
</file>