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109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14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4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53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8987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24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35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85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54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955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88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3BF0AA2-C5CB-4EAE-ABEE-8D612E9AD5F0}" type="datetimeFigureOut">
              <a:rPr lang="ru-RU" smtClean="0"/>
              <a:t>27.02.2018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EA53823-49A9-46E8-8073-5DA1A0245F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6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34BAFF-6748-4077-87E7-22B6983A9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7" y="1728953"/>
            <a:ext cx="9068586" cy="2590800"/>
          </a:xfrm>
        </p:spPr>
        <p:txBody>
          <a:bodyPr/>
          <a:lstStyle/>
          <a:p>
            <a:r>
              <a:rPr lang="ru-RU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Изменение существительных по 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падежам</a:t>
            </a:r>
            <a:endParaRPr lang="ru-RU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6F08140-3489-4AA9-972A-7FB36DEF9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1707" y="4037162"/>
            <a:ext cx="9071241" cy="1362974"/>
          </a:xfrm>
        </p:spPr>
        <p:txBody>
          <a:bodyPr>
            <a:normAutofit fontScale="92500" lnSpcReduction="20000"/>
          </a:bodyPr>
          <a:lstStyle/>
          <a:p>
            <a:r>
              <a:rPr lang="ru-RU" sz="2200" b="1" dirty="0">
                <a:latin typeface="Georgia" panose="02040502050405020303" pitchFamily="18" charset="0"/>
              </a:rPr>
              <a:t>Тренажёр с использованием технологического приёма «Волшебная труба»</a:t>
            </a:r>
          </a:p>
          <a:p>
            <a:endParaRPr lang="ru-RU" b="1" dirty="0">
              <a:latin typeface="Georgia" panose="02040502050405020303" pitchFamily="18" charset="0"/>
            </a:endParaRPr>
          </a:p>
          <a:p>
            <a:endParaRPr lang="ru-RU" sz="1200" dirty="0">
              <a:latin typeface="Georgia" panose="02040502050405020303" pitchFamily="18" charset="0"/>
            </a:endParaRPr>
          </a:p>
          <a:p>
            <a:r>
              <a:rPr lang="ru-RU" b="1" dirty="0">
                <a:latin typeface="Georgia" panose="02040502050405020303" pitchFamily="18" charset="0"/>
              </a:rPr>
              <a:t>Выполнила: Царегородцева Юлия Викторовна, учитель начальных классов </a:t>
            </a:r>
          </a:p>
          <a:p>
            <a:r>
              <a:rPr lang="ru-RU" b="1" dirty="0">
                <a:latin typeface="Georgia" panose="02040502050405020303" pitchFamily="18" charset="0"/>
              </a:rPr>
              <a:t>МОУ «Ягельная СОШ»</a:t>
            </a:r>
            <a:endParaRPr lang="ru-RU" sz="10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406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FED1BD-A605-4A8C-9175-3999E5860E53}"/>
              </a:ext>
            </a:extLst>
          </p:cNvPr>
          <p:cNvSpPr/>
          <p:nvPr/>
        </p:nvSpPr>
        <p:spPr>
          <a:xfrm>
            <a:off x="56425" y="26502"/>
            <a:ext cx="5989983" cy="68447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2199050-5A39-4061-B504-5C236ECADFB6}"/>
              </a:ext>
            </a:extLst>
          </p:cNvPr>
          <p:cNvSpPr/>
          <p:nvPr/>
        </p:nvSpPr>
        <p:spPr>
          <a:xfrm>
            <a:off x="6096000" y="13251"/>
            <a:ext cx="5989984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магнитный диск 5">
            <a:extLst>
              <a:ext uri="{FF2B5EF4-FFF2-40B4-BE49-F238E27FC236}">
                <a16:creationId xmlns:a16="http://schemas.microsoft.com/office/drawing/2014/main" id="{36409EDC-BC18-4E2F-852D-C9D981A8E24E}"/>
              </a:ext>
            </a:extLst>
          </p:cNvPr>
          <p:cNvSpPr/>
          <p:nvPr/>
        </p:nvSpPr>
        <p:spPr>
          <a:xfrm rot="16200000">
            <a:off x="5303073" y="4670227"/>
            <a:ext cx="1440000" cy="2700000"/>
          </a:xfrm>
          <a:prstGeom prst="flowChartMagneticDisk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EC2DD-EA23-427E-B473-7035CBA9605C}"/>
              </a:ext>
            </a:extLst>
          </p:cNvPr>
          <p:cNvSpPr txBox="1"/>
          <p:nvPr/>
        </p:nvSpPr>
        <p:spPr>
          <a:xfrm>
            <a:off x="728870" y="132523"/>
            <a:ext cx="919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Определи падеж существительных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7DB865-652D-4B2F-8195-559CED0676AE}"/>
              </a:ext>
            </a:extLst>
          </p:cNvPr>
          <p:cNvSpPr txBox="1"/>
          <p:nvPr/>
        </p:nvSpPr>
        <p:spPr>
          <a:xfrm>
            <a:off x="728870" y="929810"/>
            <a:ext cx="4207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Сделан из дуба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Р.п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228BAB-EACA-459E-8CEE-54F67D201442}"/>
              </a:ext>
            </a:extLst>
          </p:cNvPr>
          <p:cNvSpPr txBox="1"/>
          <p:nvPr/>
        </p:nvSpPr>
        <p:spPr>
          <a:xfrm>
            <a:off x="728870" y="1411113"/>
            <a:ext cx="4550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Подошёл к собаке 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Д.п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05281D-EC88-4CA8-B669-9A167A92D0D1}"/>
              </a:ext>
            </a:extLst>
          </p:cNvPr>
          <p:cNvSpPr txBox="1"/>
          <p:nvPr/>
        </p:nvSpPr>
        <p:spPr>
          <a:xfrm>
            <a:off x="728870" y="1845953"/>
            <a:ext cx="361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Бежит по полю 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Д.п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D28C4D-CC2E-4258-8020-4143CF6F8FAB}"/>
              </a:ext>
            </a:extLst>
          </p:cNvPr>
          <p:cNvSpPr txBox="1"/>
          <p:nvPr/>
        </p:nvSpPr>
        <p:spPr>
          <a:xfrm>
            <a:off x="808382" y="2829838"/>
            <a:ext cx="345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727E9E-8C2F-475E-AB63-9DFFF0B3C749}"/>
              </a:ext>
            </a:extLst>
          </p:cNvPr>
          <p:cNvSpPr txBox="1"/>
          <p:nvPr/>
        </p:nvSpPr>
        <p:spPr>
          <a:xfrm>
            <a:off x="728870" y="2280793"/>
            <a:ext cx="345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Тащит в дупло 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В.п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A22C45-F3C1-4ABE-BBF6-A4CEC02714A0}"/>
              </a:ext>
            </a:extLst>
          </p:cNvPr>
          <p:cNvSpPr txBox="1"/>
          <p:nvPr/>
        </p:nvSpPr>
        <p:spPr>
          <a:xfrm>
            <a:off x="728870" y="2715633"/>
            <a:ext cx="455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Приехал из Москвы 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Р.п</a:t>
            </a:r>
            <a:r>
              <a:rPr lang="ru-RU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2A085E-2DBE-44F7-AC14-FE7740F9D05B}"/>
              </a:ext>
            </a:extLst>
          </p:cNvPr>
          <p:cNvSpPr txBox="1"/>
          <p:nvPr/>
        </p:nvSpPr>
        <p:spPr>
          <a:xfrm>
            <a:off x="778462" y="4127769"/>
            <a:ext cx="477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Пролетел над городом   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Т.п.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CAFD77-C252-4805-BD95-27A779169083}"/>
              </a:ext>
            </a:extLst>
          </p:cNvPr>
          <p:cNvSpPr txBox="1"/>
          <p:nvPr/>
        </p:nvSpPr>
        <p:spPr>
          <a:xfrm>
            <a:off x="805881" y="3750123"/>
            <a:ext cx="4473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Пришёл из школы  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Р.п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A3140B-446C-43A4-A77B-98B7D1574FD4}"/>
              </a:ext>
            </a:extLst>
          </p:cNvPr>
          <p:cNvSpPr txBox="1"/>
          <p:nvPr/>
        </p:nvSpPr>
        <p:spPr>
          <a:xfrm>
            <a:off x="753667" y="3177298"/>
            <a:ext cx="394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Протёр полы  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В.п</a:t>
            </a:r>
            <a:r>
              <a:rPr lang="ru-RU" b="1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Блок-схема: сохраненные данные 6">
            <a:extLst>
              <a:ext uri="{FF2B5EF4-FFF2-40B4-BE49-F238E27FC236}">
                <a16:creationId xmlns:a16="http://schemas.microsoft.com/office/drawing/2014/main" id="{34F7E775-4C61-4193-831E-582CC7D9F06A}"/>
              </a:ext>
            </a:extLst>
          </p:cNvPr>
          <p:cNvSpPr/>
          <p:nvPr/>
        </p:nvSpPr>
        <p:spPr>
          <a:xfrm flipH="1">
            <a:off x="5155096" y="5300227"/>
            <a:ext cx="2219808" cy="1440000"/>
          </a:xfrm>
          <a:prstGeom prst="flowChartOnlineStorage">
            <a:avLst/>
          </a:prstGeom>
          <a:pattFill prst="solidDmnd">
            <a:fgClr>
              <a:schemeClr val="accent5"/>
            </a:fgClr>
            <a:bgClr>
              <a:schemeClr val="bg1"/>
            </a:bgClr>
          </a:pattFill>
          <a:ln w="76200">
            <a:solidFill>
              <a:schemeClr val="accent5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92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4.81481E-6 L 2.91667E-6 0.00024 C -0.00052 0.00764 -0.00144 0.01505 -0.00144 0.02269 C -0.00144 0.02547 -0.00039 0.02778 2.91667E-6 0.03033 C 0.00065 0.03519 0.00078 0.04028 0.00143 0.04538 C 0.00195 0.04977 0.00508 0.06297 0.0056 0.06551 C 0.01406 0.15487 0.00846 0.09098 0.00846 0.3095 C 0.00846 0.34167 0.00898 0.33704 0.0056 0.35487 C 0.00521 0.3632 0.00495 0.37153 0.00416 0.37987 C 0.00403 0.38264 0.00299 0.38473 0.00286 0.3875 C 0.00208 0.39584 0.00208 0.40417 0.00143 0.4125 C 0.00117 0.41528 0.00078 0.41806 2.91667E-6 0.42014 C -0.00117 0.42315 -0.00287 0.42524 -0.0043 0.42778 C -0.01302 0.47431 -0.00404 0.42153 -0.00847 0.53334 C -0.00873 0.53866 -0.01081 0.54329 -0.01133 0.54838 C -0.01302 0.56366 -0.01198 0.55695 -0.0142 0.56852 C -0.01459 0.57524 -0.01511 0.58195 -0.01563 0.58866 C -0.01602 0.59445 -0.01654 0.60047 -0.01706 0.60625 C -0.01758 0.61389 -0.01823 0.6213 -0.01836 0.62894 C -0.01875 0.64491 -0.01836 0.66088 -0.01836 0.67663 L -0.01836 0.69445 L 0.00846 0.6919 C 0.01276 0.69121 0.01692 0.69028 0.02122 0.68936 C 0.03502 0.68612 0.02448 0.68727 0.03958 0.68426 C 0.04479 0.68334 0.05 0.68264 0.05521 0.68172 C 0.07682 0.67408 0.04271 0.68588 0.07356 0.67663 C 0.07552 0.67616 0.07734 0.67477 0.07916 0.67431 C 0.08255 0.67315 0.0858 0.67246 0.08919 0.67176 L 0.12174 0.67431 C 0.12825 0.67477 0.13489 0.67593 0.14153 0.67663 L 0.16836 0.67917 L 0.18112 0.68681 C 0.18255 0.68774 0.18385 0.68889 0.18541 0.68936 C 0.19622 0.6926 0.19101 0.69075 0.20091 0.69445 L 0.33398 0.6919 C 0.34804 0.69144 0.36224 0.69005 0.37643 0.68936 L 0.42448 0.68681 C 0.43021 0.68519 0.43606 0.68496 0.44153 0.68172 C 0.44752 0.67825 0.44427 0.67987 0.45143 0.67663 C 0.45755 0.67755 0.46367 0.67778 0.46979 0.67917 C 0.47122 0.67963 0.47252 0.68102 0.47409 0.68172 C 0.47643 0.68288 0.47877 0.68334 0.48112 0.68426 C 0.48294 0.68588 0.48476 0.68843 0.48672 0.68936 C 0.49088 0.69098 0.49531 0.69075 0.49948 0.6919 C 0.50182 0.69237 0.50416 0.69352 0.50664 0.69445 C 0.51224 0.69352 0.51797 0.69306 0.52356 0.6919 C 0.53971 0.68797 0.51093 0.68936 0.53489 0.68936 L 0.53489 0.68959 C 0.53541 0.68172 0.53541 0.67408 0.53633 0.66667 C 0.53685 0.66158 0.53919 0.65163 0.53919 0.65186 C 0.53867 0.63473 0.5388 0.61783 0.53776 0.60116 C 0.53737 0.59607 0.53554 0.59121 0.53489 0.58612 C 0.53138 0.56158 0.53567 0.59237 0.53203 0.56343 C 0.53164 0.56019 0.53099 0.55695 0.5306 0.55348 C 0.53008 0.54769 0.52968 0.54167 0.52916 0.53588 C 0.52968 0.51158 0.52981 0.48727 0.5306 0.46297 C 0.53086 0.45788 0.53112 0.45255 0.53203 0.44792 C 0.53255 0.44491 0.53398 0.44283 0.53489 0.44028 C 0.53437 0.40926 0.53437 0.37825 0.53346 0.34723 C 0.53333 0.34445 0.53242 0.34213 0.53203 0.33959 C 0.53099 0.33311 0.52995 0.32639 0.52916 0.31945 C 0.52747 0.3044 0.52851 0.31112 0.52643 0.29931 C 0.52591 0.2926 0.52565 0.28588 0.525 0.2794 C 0.52474 0.27663 0.5237 0.27431 0.52356 0.27176 C 0.52278 0.26088 0.52278 0.25 0.52213 0.23913 C 0.52187 0.23473 0.52122 0.23079 0.5207 0.22639 C 0.52018 0.22153 0.51992 0.21644 0.51927 0.21135 C 0.51901 0.2088 0.51823 0.20649 0.51784 0.20394 C 0.51562 0.18519 0.51731 0.19121 0.5151 0.17107 C 0.5138 0.15996 0.51172 0.14977 0.5108 0.13843 C 0.51015 0.1301 0.51015 0.12153 0.50937 0.1132 C 0.50924 0.11065 0.50833 0.10834 0.50794 0.10579 C 0.50742 0.1007 0.50703 0.09561 0.50664 0.09075 C 0.50495 0.05093 0.50429 0.05533 0.50664 0.01274 C 0.50703 0.00348 0.50703 0.0044 0.50937 -4.81481E-6 L 0.50937 -0.00231 " pathEditMode="relative" rAng="0" ptsTypes="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29" y="3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85185E-6 L -4.16667E-6 0.00023 C 0.00196 0.00741 0.00508 0.01459 0.0056 0.02292 C 0.01303 0.16968 0.00039 0.09468 0.00821 0.13959 C 0.00782 0.15602 0.00769 0.17246 0.00691 0.18889 C 0.00664 0.19236 0.00612 0.19607 0.0056 0.19908 C 0.00391 0.20625 -4.16667E-6 0.21968 -4.16667E-6 0.21991 C -4.16667E-6 0.22222 -0.00013 0.25556 -0.00273 0.26644 C -0.00325 0.26945 -0.00442 0.27176 -0.00533 0.27431 C -0.00586 0.2794 -0.00612 0.28449 -0.00664 0.28982 C -0.00703 0.29329 -0.00768 0.29676 -0.00807 0.3 C -0.00859 0.30533 -0.00898 0.31065 -0.00937 0.31574 C -0.01028 0.32384 -0.0108 0.32662 -0.01211 0.3338 C -0.0125 0.36482 -0.01263 0.39607 -0.01341 0.42709 C -0.01354 0.43033 -0.01484 0.44537 -0.01614 0.45046 C -0.01783 0.45579 -0.02018 0.46042 -0.02161 0.46597 C -0.02773 0.48935 -0.02474 0.48009 -0.02981 0.49445 C -0.03007 0.49769 -0.03059 0.50139 -0.03112 0.50463 C -0.03151 0.50741 -0.03242 0.50972 -0.03255 0.5125 C -0.03528 0.5956 -0.02968 0.56111 -0.03515 0.59283 C -0.03476 0.61158 -0.03737 0.63195 -0.03372 0.64977 C -0.03268 0.65556 -0.02747 0.64746 -0.02421 0.64722 C -0.00533 0.64584 0.01368 0.6456 0.03256 0.64445 C 0.03568 0.6456 0.03894 0.64607 0.04206 0.64722 C 0.04349 0.64769 0.04467 0.64954 0.04623 0.64977 C 0.05795 0.65116 0.06967 0.65139 0.08138 0.65232 C 0.09206 0.65903 0.08334 0.6544 0.10586 0.65741 C 0.14532 0.6632 0.09675 0.6588 0.17227 0.66273 C 0.17357 0.66366 0.175 0.66482 0.17631 0.66528 C 0.20287 0.67454 0.26146 0.66551 0.26719 0.66528 C 0.2711 0.66435 0.27539 0.66435 0.2793 0.66273 C 0.28178 0.66181 0.28373 0.65857 0.28607 0.65741 C 0.29011 0.65602 0.29414 0.65579 0.29831 0.65509 C 0.3 0.65417 0.30183 0.65278 0.30365 0.65232 C 0.3237 0.64699 0.32761 0.64699 0.34714 0.64445 L 0.40808 0.64722 C 0.44206 0.64908 0.43125 0.64445 0.4474 0.65232 L 0.48399 0.64977 C 0.48946 0.64931 0.49493 0.64838 0.50026 0.64722 C 0.50209 0.64676 0.50391 0.6456 0.5056 0.64445 C 0.50704 0.64375 0.50821 0.64213 0.50977 0.6419 C 0.51784 0.64121 0.52592 0.6419 0.53412 0.6419 L 0.53412 0.63935 C 0.53594 0.63171 0.53842 0.62431 0.53959 0.61621 C 0.54076 0.60764 0.54089 0.59884 0.54089 0.59028 C 0.54089 0.54977 0.54011 0.50903 0.53959 0.46852 C 0.5405 0.43912 0.54115 0.40972 0.54232 0.38033 C 0.54258 0.37269 0.54375 0.36482 0.54375 0.35718 C 0.54375 0.34144 0.54336 0.32593 0.54232 0.31065 C 0.54193 0.30509 0.5405 0.3 0.53959 0.29514 L 0.53816 0.28727 C 0.53776 0.28195 0.53737 0.27685 0.53685 0.27176 C 0.53646 0.2669 0.53542 0.25602 0.53412 0.25093 C 0.53217 0.24375 0.53034 0.24121 0.52735 0.23542 C 0.52683 0.22755 0.52644 0.21968 0.52592 0.21227 C 0.52566 0.20602 0.525 0.2 0.52461 0.19398 C 0.52266 0.15301 0.52696 0.16829 0.52058 0.15 C 0.52006 0.14398 0.51967 0.13773 0.51928 0.13195 C 0.51875 0.125 0.51862 0.11783 0.51784 0.11111 C 0.51719 0.10556 0.51563 0.10093 0.51511 0.0956 C 0.51472 0.09051 0.51433 0.08519 0.51381 0.07986 C 0.51355 0.07732 0.51289 0.075 0.5125 0.07222 C 0.51185 0.06829 0.5099 0.05232 0.50977 0.04908 C 0.50938 0.03773 0.50977 0.02662 0.50977 0.01528 L 0.50977 0.01551 " pathEditMode="relative" rAng="0" ptsTypes="AAAAAAAAAAAAAAAAAAAAAAAAAAAAAAAAAAAAAAAAAAAAAAAAAAAAAAAAAAAAAAAAA">
                                      <p:cBhvr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91" y="3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1.85185E-6 L 4.16667E-7 0.00023 C 0.00052 0.00741 0.00065 0.01504 0.0013 0.02245 C 0.00169 0.02708 0.00325 0.04051 0.00404 0.04537 C 0.00482 0.05046 0.00664 0.06065 0.00664 0.06088 C 0.00456 0.09352 0.00404 0.09676 0.00404 0.1419 C 0.00404 0.17315 0.00495 0.2044 0.00547 0.23565 C 0.00443 0.23981 0.00339 0.24375 0.00273 0.24838 C 0.00195 0.25347 0.00195 0.25856 0.0013 0.26342 C 0.00091 0.2662 0.00039 0.26852 4.16667E-7 0.27106 C -0.00052 0.27454 -0.00104 0.27801 -0.00143 0.28148 C -0.00352 0.29954 -0.00169 0.28796 -0.00417 0.30162 C -0.00456 0.30764 -0.00508 0.31342 -0.00534 0.31921 C -0.00612 0.33379 -0.00573 0.34815 -0.00677 0.3625 C -0.00716 0.3662 -0.00846 0.36921 -0.00951 0.37268 C -0.01198 0.38079 -0.01432 0.3868 -0.01628 0.39537 C -0.01732 0.40046 -0.01849 0.40532 -0.01901 0.41088 C -0.02057 0.42592 -0.01953 0.41921 -0.02175 0.43102 C -0.02201 0.43588 -0.02201 0.44143 -0.02305 0.44629 C -0.02396 0.45092 -0.02695 0.45393 -0.02708 0.45879 C -0.02786 0.49097 -0.02682 0.52338 -0.02565 0.55532 C -0.02396 0.60787 -0.0151 0.58125 0.02161 0.5831 C 0.02578 0.58241 0.02969 0.58171 0.03385 0.58079 C 0.03659 0.58009 0.03919 0.5787 0.04193 0.57824 C 0.04635 0.57708 0.05091 0.57639 0.05547 0.57569 C 0.06771 0.56782 0.06029 0.57129 0.08659 0.57569 C 0.08841 0.57592 0.0901 0.57708 0.09193 0.57824 C 0.09427 0.57963 0.09622 0.58217 0.09857 0.5831 C 0.10221 0.58472 0.10586 0.58495 0.1095 0.58565 C 0.11224 0.5875 0.11484 0.58981 0.11771 0.59074 C 0.12578 0.59375 0.12214 0.5919 0.12852 0.59583 C 0.13698 0.59491 0.14557 0.59444 0.15417 0.59329 C 0.15729 0.59282 0.16029 0.59074 0.16354 0.59074 C 0.19518 0.59074 0.22669 0.59236 0.2582 0.59329 C 0.27057 0.59907 0.25716 0.59329 0.27995 0.59838 C 0.28216 0.59884 0.28437 0.6 0.28659 0.60116 C 0.31328 0.6 0.33984 0.60046 0.36641 0.59838 C 0.36927 0.59815 0.37174 0.59467 0.37461 0.59329 C 0.38047 0.59028 0.38763 0.58935 0.39349 0.58819 C 0.40964 0.58912 0.42591 0.59143 0.44219 0.59074 C 0.44766 0.59051 0.45286 0.58588 0.45833 0.58565 L 0.51523 0.58819 L 0.54349 0.58565 C 0.54544 0.58495 0.54453 0.57916 0.54492 0.57569 C 0.54805 0.53981 0.54401 0.57014 0.54909 0.5375 C 0.54883 0.53264 0.54714 0.48565 0.54622 0.47662 C 0.54583 0.47153 0.5444 0.46666 0.54349 0.46134 C 0.5431 0.45208 0.54284 0.44282 0.54219 0.43333 C 0.54141 0.42129 0.53854 0.40625 0.53685 0.39537 C 0.53633 0.3287 0.53672 0.2618 0.53542 0.19514 C 0.53529 0.19051 0.53385 0.18634 0.53268 0.18241 C 0.53125 0.17708 0.52878 0.17268 0.52734 0.16736 C 0.52643 0.16366 0.52565 0.16018 0.52461 0.15694 C 0.52318 0.15231 0.5207 0.14791 0.52057 0.1419 C 0.52018 0.10208 0.52057 0.0625 0.52057 0.02245 L 0.52057 0.02268 " pathEditMode="relative" rAng="0" ptsTypes="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81" y="3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0.02963 L -2.08333E-6 -0.02939 C 0.00052 -0.02176 0.00078 -0.01319 0.00143 -0.00486 C 0.00169 -0.00208 0.00261 0.0007 0.00274 0.00324 C 0.00352 0.01713 0.00365 0.03125 0.00417 0.04514 C 0.00365 0.08866 0.00365 0.13241 0.00274 0.17639 C 0.00261 0.17986 0.00156 0.18334 0.00143 0.18727 C 0.00065 0.21227 0.0013 0.23727 -2.08333E-6 0.26274 C -0.00013 0.26644 -0.00182 0.26991 -0.0026 0.27361 C -0.00234 0.2838 -0.00104 0.31412 -2.08333E-6 0.32662 C 0.00026 0.32963 0.00091 0.33195 0.00143 0.33496 C 0.00183 0.37639 0.00196 0.41829 0.00274 0.46019 C 0.00287 0.46667 0.00365 0.47338 0.00417 0.47963 C 0.00469 0.48681 0.00508 0.49445 0.0056 0.50209 C 0.00417 0.54769 0.00938 0.53611 0.00274 0.54908 L 0.00274 0.55209 C 0.00781 0.55371 0.01289 0.55556 0.01797 0.55764 C 0.01927 0.55811 0.02058 0.56019 0.02201 0.56065 C 0.03281 0.5625 0.07266 0.56551 0.07982 0.56598 C 0.10808 0.57176 0.07813 0.56621 0.1211 0.57153 C 0.12656 0.57223 0.13203 0.57431 0.13763 0.57454 L 0.27097 0.57709 C 0.27604 0.57778 0.28112 0.57871 0.28633 0.5801 C 0.28776 0.58033 0.28893 0.58311 0.29037 0.58311 C 0.3155 0.58311 0.34089 0.58079 0.36602 0.5801 C 0.38633 0.57524 0.40768 0.56945 0.428 0.56899 L 0.50781 0.57153 C 0.52474 0.57176 0.54167 0.57153 0.5586 0.57153 L 0.56133 0.57153 C 0.56185 0.54653 0.56224 0.52153 0.56276 0.4963 C 0.56433 0.40348 0.56237 0.44098 0.56563 0.39051 C 0.56511 0.36297 0.56537 0.33496 0.56419 0.30718 C 0.56393 0.30209 0.56198 0.29792 0.56133 0.29306 C 0.56068 0.28774 0.56042 0.28218 0.56003 0.27616 C 0.55847 0.25556 0.55847 0.2544 0.55716 0.23172 C 0.55703 0.21528 0.55547 0.07986 0.55456 0.0507 C 0.55235 -0.01296 0.55313 0.12593 0.55313 0.02871 L 0.55313 0.01713 " pathEditMode="relative" rAng="0" ptsTypes="AAAAAAAAAAAAAAAAAAAAAAAAAAAAAAAAAAAAAA">
                                      <p:cBhvr>
                                        <p:cTn id="2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51" y="3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03357 L 0.00118 -0.03333 C 0.00183 -0.02569 0.00196 -0.01736 0.00274 -0.00926 C 0.003 -0.00625 0.00417 -0.00394 0.00417 -0.00093 C 0.00417 0.09514 0.00808 0.06944 0.00118 0.1088 C -0.00195 0.15046 0.00222 0.13657 -0.00455 0.15556 C -0.00729 0.18796 -0.00455 0.15856 -0.00729 0.1831 C -0.00963 0.20278 -0.00768 0.19028 -0.01015 0.20509 C -0.01106 0.25069 -0.01328 0.27037 -0.01015 0.30949 C -0.00989 0.31227 -0.00924 0.31481 -0.00872 0.31759 C -0.00924 0.33773 -0.01015 0.35764 -0.01015 0.37801 C -0.01015 0.40162 -0.00911 0.42546 -0.00872 0.44954 C -0.00872 0.45301 -0.00872 0.45671 -0.00872 0.46042 L -0.00872 0.46065 C -0.00403 0.46134 0.00066 0.46227 0.0056 0.46319 C 0.01407 0.46435 0.02266 0.46435 0.03125 0.46597 C 0.03321 0.4662 0.03503 0.46759 0.03698 0.46875 C 0.03933 0.46968 0.04167 0.4706 0.04414 0.47153 C 0.06784 0.47778 0.04792 0.4706 0.06407 0.47662 L 0.12839 0.47384 C 0.13217 0.47361 0.13594 0.47268 0.13985 0.47153 C 0.14128 0.4706 0.14258 0.46875 0.14414 0.46875 C 0.15795 0.4669 0.17175 0.4669 0.18555 0.46597 L 0.21849 0.46319 C 0.23737 0.45093 0.22396 0.45718 0.2599 0.46042 C 0.26276 0.46134 0.26563 0.46181 0.26836 0.46319 C 0.27123 0.46435 0.27409 0.46759 0.27696 0.46875 C 0.27982 0.46944 0.28269 0.47014 0.28568 0.47153 C 0.28711 0.47199 0.28842 0.47361 0.28985 0.47384 C 0.29506 0.47546 0.30039 0.47593 0.3056 0.47662 C 0.33438 0.49514 0.2767 0.45787 0.31563 0.48518 C 0.31888 0.48727 0.32214 0.48912 0.32553 0.49074 C 0.32943 0.4919 0.33321 0.49213 0.33698 0.49306 C 0.33946 0.49398 0.3418 0.49491 0.34414 0.49583 C 0.34558 0.49676 0.34688 0.49838 0.34844 0.49861 C 0.35365 0.50023 0.35899 0.50046 0.36407 0.50139 C 0.38295 0.50532 0.39297 0.50856 0.41133 0.50972 C 0.43425 0.51111 0.45704 0.51157 0.47995 0.51273 C 0.49467 0.51157 0.50938 0.51134 0.52422 0.50972 C 0.52566 0.50949 0.52696 0.50787 0.52852 0.50694 C 0.53503 0.5037 0.54011 0.50324 0.54701 0.50139 C 0.54961 0.5 0.55456 0.49653 0.55717 0.49583 C 0.56042 0.49537 0.56368 0.49583 0.56706 0.49583 L 0.56875 0.49861 C 0.56706 0.49143 0.56589 0.4838 0.5642 0.47662 C 0.5599 0.4588 0.56146 0.48056 0.55847 0.45208 C 0.55808 0.44745 0.55743 0.44282 0.55717 0.43843 C 0.55599 0.42014 0.55612 0.40139 0.55417 0.38356 C 0.55235 0.36597 0.55326 0.37407 0.55131 0.3588 C 0.55183 0.33681 0.55144 0.31481 0.55274 0.29282 C 0.55287 0.28958 0.55521 0.28773 0.55573 0.28472 C 0.55664 0.27847 0.55651 0.27176 0.55717 0.26551 C 0.55743 0.2625 0.55808 0.25995 0.55847 0.25718 C 0.55912 0.2537 0.55951 0.24977 0.5599 0.2463 C 0.55951 0.23241 0.55938 0.21875 0.55847 0.20509 C 0.55795 0.19583 0.55651 0.18657 0.55573 0.17755 C 0.55456 0.16667 0.55456 0.15509 0.55274 0.14468 C 0.55066 0.13287 0.5517 0.13912 0.54987 0.12546 C 0.54792 0.07986 0.54844 0.10347 0.54844 0.05393 L 0.54844 0.05417 " pathEditMode="relative" rAng="0" ptsTypes="AAAAAAAAAAAAAAAAAAAAAAAAAAAAAAAAAAAAAAAAAAAAAAAAAAAAAAAAAAAA">
                                      <p:cBhvr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21" y="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7.40741E-7 L 8.33333E-7 0.00023 C -0.00039 0.01412 -0.00026 0.02847 -0.0013 0.04259 C -0.00247 0.05718 -0.00443 0.0544 -0.0056 0.06528 C -0.00755 0.0831 -0.00625 0.07384 -0.0099 0.09306 L -0.01133 0.10046 C -0.01367 0.13056 -0.01133 0.1081 -0.01406 0.1257 C -0.01471 0.1294 -0.01576 0.13935 -0.01693 0.14329 C -0.01771 0.14607 -0.01875 0.14838 -0.01979 0.15093 C -0.02018 0.16088 -0.02044 0.17107 -0.02122 0.18102 C -0.02135 0.18357 -0.0224 0.18588 -0.02253 0.18866 C -0.02578 0.22222 -0.02214 0.20116 -0.02539 0.21875 C -0.02591 0.22454 -0.02617 0.23056 -0.02682 0.23634 C -0.02721 0.23982 -0.028 0.24306 -0.02826 0.24653 C -0.02891 0.25394 -0.02891 0.26157 -0.02969 0.26898 C -0.02995 0.27245 -0.03372 0.28843 -0.03385 0.28912 C -0.03438 0.29769 -0.0349 0.30602 -0.03529 0.31435 C -0.03581 0.32361 -0.03581 0.33287 -0.03672 0.34213 C -0.03724 0.34722 -0.03867 0.35208 -0.03958 0.35718 C -0.03906 0.36296 -0.04102 0.37176 -0.03815 0.37477 C -0.03281 0.38009 -0.02591 0.37616 -0.01979 0.37732 C -0.01693 0.37778 -0.01406 0.37894 -0.01133 0.37986 C 0.00104 0.37894 0.01328 0.3787 0.02552 0.37732 C 0.02695 0.37708 0.02838 0.37546 0.02982 0.37477 C 0.03307 0.37292 0.03633 0.3713 0.03971 0.36968 C 0.05482 0.3706 0.06992 0.37083 0.0849 0.37222 C 0.08763 0.37245 0.09206 0.37593 0.09479 0.37732 C 0.09674 0.37824 0.0987 0.37847 0.10052 0.37986 C 0.10247 0.38102 0.10417 0.3838 0.10612 0.38472 C 0.10885 0.38634 0.11185 0.38611 0.11471 0.38727 C 0.12122 0.38982 0.1168 0.39051 0.12461 0.39236 C 0.14075 0.3963 0.16654 0.39653 0.17969 0.39745 C 0.22565 0.41088 0.17669 0.39722 0.3 0.40232 C 0.31107 0.40278 0.30521 0.40556 0.31419 0.40741 C 0.31979 0.40857 0.32552 0.40903 0.33112 0.40995 C 0.35742 0.42153 0.30169 0.39722 0.34818 0.41505 C 0.35104 0.41597 0.35365 0.41945 0.35664 0.41991 C 0.39896 0.42755 0.36601 0.42245 0.4556 0.425 C 0.45846 0.42593 0.46133 0.42616 0.46419 0.42755 C 0.47396 0.43241 0.46862 0.43426 0.47969 0.43519 C 0.49948 0.43657 0.51927 0.43681 0.53919 0.43773 C 0.54101 0.43681 0.5444 0.43843 0.54479 0.43519 C 0.54609 0.42523 0.54427 0.41482 0.54336 0.40486 C 0.54284 0.39977 0.54154 0.39491 0.54049 0.38982 C 0.53737 0.37269 0.54141 0.39375 0.53633 0.36968 C 0.53581 0.36713 0.53542 0.36458 0.5349 0.36204 C 0.53542 0.35046 0.53529 0.33866 0.53633 0.32685 C 0.53672 0.32176 0.53919 0.31181 0.53919 0.31204 C 0.54101 0.2625 0.54193 0.26458 0.53776 0.2037 C 0.53737 0.19907 0.53503 0.1956 0.5349 0.19097 C 0.53411 0.15671 0.5349 0.12222 0.5349 0.08796 L 0.5349 0.0882 " pathEditMode="relative" rAng="0" ptsTypes="AAAAAAAAAAAAAAAAAAAAAAAAAAAAAAAAAAAAAAAAAAAAAAAAAAAA">
                                      <p:cBhvr>
                                        <p:cTn id="31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0" y="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0.01111 L 0.00273 -0.00394 C 4.58333E-6 0.00185 -0.00495 0.00602 -0.00573 0.01365 C -0.00756 0.03333 -0.0043 0.0537 -0.0043 0.07384 C -0.0043 0.09467 -0.0043 0.11643 -0.00717 0.1368 C -0.00743 0.13935 -0.00808 0.14189 -0.00847 0.14421 C -0.00808 0.16111 -0.00795 0.17777 -0.00717 0.19467 C -0.00704 0.19722 -0.00586 0.19953 -0.00573 0.20208 C -0.00495 0.21805 -0.01276 0.2449 -0.0043 0.25 C 0.02161 0.26551 0.05039 0.25162 0.07773 0.25254 C 0.08203 0.25324 0.08632 0.2537 0.09049 0.25486 C 0.09244 0.25555 0.09427 0.25694 0.09622 0.2574 C 0.10091 0.25856 0.10559 0.25926 0.11028 0.25995 C 0.11224 0.26157 0.11406 0.26365 0.11601 0.26504 C 0.11783 0.2662 0.11979 0.26666 0.12161 0.26759 C 0.1332 0.27199 0.13177 0.27037 0.14856 0.27245 C 0.17487 0.28426 0.147 0.27268 0.2164 0.27754 C 0.21927 0.27777 0.222 0.27986 0.22487 0.28009 C 0.247 0.28148 0.26927 0.28171 0.2914 0.28264 C 0.29375 0.28356 0.29622 0.28356 0.29843 0.28518 C 0.30013 0.28611 0.30104 0.29027 0.30273 0.29004 C 0.31601 0.28935 0.32916 0.28518 0.34231 0.28264 C 0.35937 0.28356 0.3763 0.28356 0.39322 0.28518 C 0.39479 0.28518 0.39609 0.2875 0.39752 0.28773 C 0.42578 0.28935 0.45416 0.28935 0.48242 0.29004 C 0.49791 0.28935 0.51354 0.28912 0.52903 0.28773 C 0.5319 0.2875 0.53528 0.28842 0.53763 0.28518 C 0.5388 0.28356 0.53684 0.27986 0.53619 0.27754 C 0.53541 0.27477 0.53424 0.27268 0.53333 0.27014 C 0.53085 0.26227 0.53085 0.25902 0.52773 0.25254 C 0.52643 0.24977 0.52487 0.24745 0.52343 0.2449 C 0.52252 0.23981 0.52057 0.23518 0.52057 0.22986 C 0.52213 0.12245 0.51822 0.16041 0.52343 0.11412 L 0.522 0.09652 L 0.52057 0.09907 " pathEditMode="relative" rAng="0" ptsTypes="AAAAAAAAAAAAAAAAAAAAAAAAAAAAAAAAAAA">
                                      <p:cBhvr>
                                        <p:cTn id="3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198" y="1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0162 L -0.00417 -0.00138 C 0.00286 0.02315 0.00286 0.01412 0.00013 0.04352 C -0.00052 0.05047 -0.00273 0.06366 -0.00273 0.06389 C -0.00326 0.07871 -0.00339 0.09399 -0.00417 0.10903 C -0.0043 0.11158 -0.00521 0.11389 -0.0056 0.11667 C -0.00612 0.12061 -0.00664 0.125 -0.00703 0.12917 C -0.00755 0.13588 -0.00755 0.1426 -0.00846 0.14931 C -0.01094 0.17037 -0.01055 0.15787 -0.01406 0.17454 C -0.01471 0.17778 -0.01497 0.18125 -0.0155 0.18449 C -0.01641 0.18959 -0.01732 0.19468 -0.01836 0.19954 C -0.01875 0.20209 -0.0194 0.20463 -0.01979 0.20718 C -0.02018 0.21135 -0.02057 0.21551 -0.02109 0.21968 C -0.02188 0.22477 -0.02305 0.22987 -0.02396 0.23496 L -0.02539 0.24237 C -0.02617 0.25232 -0.02682 0.26274 -0.02826 0.27269 C -0.02865 0.27524 -0.02917 0.27755 -0.02969 0.2801 C -0.03021 0.28357 -0.0306 0.28681 -0.03099 0.29028 C -0.02943 0.30695 -0.02969 0.30024 -0.02969 0.31042 L -0.02969 0.31065 L -0.01836 0.30278 C -0.01693 0.30186 -0.01537 0.30139 -0.01406 0.30024 C -0.0125 0.29885 -0.01146 0.29607 -0.00977 0.29514 C -0.00664 0.29352 -0.00326 0.29352 0.00013 0.29283 C 0.00143 0.2919 0.00286 0.29028 0.0043 0.29028 C 0.07318 0.29028 0.00872 0.29237 0.06094 0.29769 C 0.07747 0.29954 0.09401 0.29908 0.11042 0.30024 C 0.1194 0.30093 0.12838 0.30186 0.13737 0.30278 C 0.14896 0.30787 0.14258 0.30579 0.16289 0.30787 L 0.19115 0.31042 C 0.19297 0.31204 0.19479 0.31412 0.19674 0.31528 C 0.20169 0.31829 0.20391 0.31667 0.20807 0.32037 C 0.20963 0.32176 0.21068 0.325 0.21237 0.32547 C 0.21979 0.32755 0.22747 0.32709 0.23503 0.32801 C 0.24414 0.33334 0.23542 0.32871 0.25195 0.33311 C 0.25443 0.33357 0.25677 0.33473 0.25911 0.33542 L 0.33411 0.33311 C 0.33698 0.33287 0.33971 0.33056 0.34258 0.33056 C 0.35156 0.33056 0.36055 0.33218 0.3694 0.33311 L 0.38789 0.33797 C 0.39023 0.33866 0.39258 0.33982 0.39492 0.34051 C 0.40299 0.34283 0.40924 0.34399 0.41758 0.34561 C 0.42031 0.34723 0.42487 0.35 0.42747 0.3507 C 0.43411 0.35186 0.44075 0.35232 0.44727 0.35324 L 0.54206 0.3507 C 0.54779 0.35047 0.55352 0.34954 0.55911 0.34815 C 0.56055 0.34769 0.56341 0.34561 0.56341 0.34584 L 0.55911 0.34561 C 0.5569 0.33774 0.55221 0.32269 0.55065 0.31297 C 0.54987 0.30857 0.54818 0.28866 0.54779 0.28519 C 0.54727 0.24074 0.54766 0.1963 0.54635 0.15186 C 0.54622 0.14491 0.54414 0.13843 0.54349 0.13172 C 0.54258 0.12153 0.54258 0.11112 0.54075 0.10139 C 0.54023 0.09885 0.53945 0.09653 0.53932 0.09399 C 0.53893 0.08982 0.53932 0.08542 0.53932 0.08125 L 0.53932 0.07871 " pathEditMode="relative" rAng="0" ptsTypes="AAAAAAAAAAAAAAAAAAAAAAAAAAAAAAAAAAAAAAAAAAAAAAAAAAAAAAAA">
                                      <p:cBhvr>
                                        <p:cTn id="4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31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FED1BD-A605-4A8C-9175-3999E5860E53}"/>
              </a:ext>
            </a:extLst>
          </p:cNvPr>
          <p:cNvSpPr/>
          <p:nvPr/>
        </p:nvSpPr>
        <p:spPr>
          <a:xfrm>
            <a:off x="56425" y="26502"/>
            <a:ext cx="5989983" cy="68447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2199050-5A39-4061-B504-5C236ECADFB6}"/>
              </a:ext>
            </a:extLst>
          </p:cNvPr>
          <p:cNvSpPr/>
          <p:nvPr/>
        </p:nvSpPr>
        <p:spPr>
          <a:xfrm>
            <a:off x="6096000" y="13251"/>
            <a:ext cx="5989984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магнитный диск 5">
            <a:extLst>
              <a:ext uri="{FF2B5EF4-FFF2-40B4-BE49-F238E27FC236}">
                <a16:creationId xmlns:a16="http://schemas.microsoft.com/office/drawing/2014/main" id="{36409EDC-BC18-4E2F-852D-C9D981A8E24E}"/>
              </a:ext>
            </a:extLst>
          </p:cNvPr>
          <p:cNvSpPr/>
          <p:nvPr/>
        </p:nvSpPr>
        <p:spPr>
          <a:xfrm rot="16200000">
            <a:off x="5231165" y="4655477"/>
            <a:ext cx="1440000" cy="2700000"/>
          </a:xfrm>
          <a:prstGeom prst="flowChartMagneticDisk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EC2DD-EA23-427E-B473-7035CBA9605C}"/>
              </a:ext>
            </a:extLst>
          </p:cNvPr>
          <p:cNvSpPr txBox="1"/>
          <p:nvPr/>
        </p:nvSpPr>
        <p:spPr>
          <a:xfrm>
            <a:off x="728870" y="132523"/>
            <a:ext cx="9197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Определи падеж существительных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7DB865-652D-4B2F-8195-559CED0676AE}"/>
              </a:ext>
            </a:extLst>
          </p:cNvPr>
          <p:cNvSpPr txBox="1"/>
          <p:nvPr/>
        </p:nvSpPr>
        <p:spPr>
          <a:xfrm>
            <a:off x="728869" y="949448"/>
            <a:ext cx="47402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Вернулся с фабрики 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Р.п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228BAB-EACA-459E-8CEE-54F67D201442}"/>
              </a:ext>
            </a:extLst>
          </p:cNvPr>
          <p:cNvSpPr txBox="1"/>
          <p:nvPr/>
        </p:nvSpPr>
        <p:spPr>
          <a:xfrm>
            <a:off x="728870" y="1411113"/>
            <a:ext cx="3942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Сверкал в небе 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П.п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05281D-EC88-4CA8-B669-9A167A92D0D1}"/>
              </a:ext>
            </a:extLst>
          </p:cNvPr>
          <p:cNvSpPr txBox="1"/>
          <p:nvPr/>
        </p:nvSpPr>
        <p:spPr>
          <a:xfrm>
            <a:off x="761789" y="1792145"/>
            <a:ext cx="3611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Сидела на ветке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П.п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D28C4D-CC2E-4258-8020-4143CF6F8FAB}"/>
              </a:ext>
            </a:extLst>
          </p:cNvPr>
          <p:cNvSpPr txBox="1"/>
          <p:nvPr/>
        </p:nvSpPr>
        <p:spPr>
          <a:xfrm>
            <a:off x="808382" y="2829838"/>
            <a:ext cx="345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727E9E-8C2F-475E-AB63-9DFFF0B3C749}"/>
              </a:ext>
            </a:extLst>
          </p:cNvPr>
          <p:cNvSpPr txBox="1"/>
          <p:nvPr/>
        </p:nvSpPr>
        <p:spPr>
          <a:xfrm>
            <a:off x="728870" y="2280793"/>
            <a:ext cx="474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Сражался за Родину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В.п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EA22C45-F3C1-4ABE-BBF6-A4CEC02714A0}"/>
              </a:ext>
            </a:extLst>
          </p:cNvPr>
          <p:cNvSpPr txBox="1"/>
          <p:nvPr/>
        </p:nvSpPr>
        <p:spPr>
          <a:xfrm>
            <a:off x="728871" y="2715633"/>
            <a:ext cx="3942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Улетели на юг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В.п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2A085E-2DBE-44F7-AC14-FE7740F9D05B}"/>
              </a:ext>
            </a:extLst>
          </p:cNvPr>
          <p:cNvSpPr txBox="1"/>
          <p:nvPr/>
        </p:nvSpPr>
        <p:spPr>
          <a:xfrm>
            <a:off x="778463" y="4127769"/>
            <a:ext cx="42411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Смотрел на сестру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В.п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CAFD77-C252-4805-BD95-27A779169083}"/>
              </a:ext>
            </a:extLst>
          </p:cNvPr>
          <p:cNvSpPr txBox="1"/>
          <p:nvPr/>
        </p:nvSpPr>
        <p:spPr>
          <a:xfrm>
            <a:off x="753667" y="3679146"/>
            <a:ext cx="4665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Прыгал по дорожке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Д.п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A3140B-446C-43A4-A77B-98B7D1574FD4}"/>
              </a:ext>
            </a:extLst>
          </p:cNvPr>
          <p:cNvSpPr txBox="1"/>
          <p:nvPr/>
        </p:nvSpPr>
        <p:spPr>
          <a:xfrm>
            <a:off x="679279" y="3103276"/>
            <a:ext cx="4740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Georgia" panose="02040502050405020303" pitchFamily="18" charset="0"/>
              </a:rPr>
              <a:t>Работал в тетради  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П.п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сохраненные данные 6">
            <a:extLst>
              <a:ext uri="{FF2B5EF4-FFF2-40B4-BE49-F238E27FC236}">
                <a16:creationId xmlns:a16="http://schemas.microsoft.com/office/drawing/2014/main" id="{34F7E775-4C61-4193-831E-582CC7D9F06A}"/>
              </a:ext>
            </a:extLst>
          </p:cNvPr>
          <p:cNvSpPr/>
          <p:nvPr/>
        </p:nvSpPr>
        <p:spPr>
          <a:xfrm flipH="1">
            <a:off x="5091756" y="5285476"/>
            <a:ext cx="2232000" cy="1440000"/>
          </a:xfrm>
          <a:prstGeom prst="flowChartOnlineStorage">
            <a:avLst/>
          </a:prstGeom>
          <a:pattFill prst="solidDmnd">
            <a:fgClr>
              <a:schemeClr val="accent5"/>
            </a:fgClr>
            <a:bgClr>
              <a:schemeClr val="bg1"/>
            </a:bgClr>
          </a:pattFill>
          <a:ln w="76200">
            <a:solidFill>
              <a:schemeClr val="accent5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53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40741E-7 L 3.33333E-6 0.00023 C -0.00052 0.00764 -0.00144 0.01505 -0.00144 0.02269 C -0.00144 0.02546 -0.00039 0.02778 3.33333E-6 0.03032 C 0.00065 0.03519 0.00078 0.04028 0.00143 0.04537 C 0.00195 0.04977 0.00507 0.06296 0.0056 0.06551 C 0.01406 0.15486 0.00846 0.09097 0.00846 0.30949 C 0.00846 0.34167 0.00898 0.33704 0.0056 0.35486 C 0.00521 0.3632 0.00494 0.37153 0.00416 0.37986 C 0.00403 0.38264 0.00299 0.38472 0.00286 0.3875 C 0.00208 0.39583 0.00208 0.40417 0.00143 0.4125 C 0.00117 0.41528 0.00078 0.41806 3.33333E-6 0.42014 C -0.00118 0.42315 -0.00287 0.42523 -0.0043 0.42778 C -0.01302 0.47431 -0.00404 0.42153 -0.00847 0.53333 C -0.00873 0.53866 -0.01081 0.54329 -0.01133 0.54838 C -0.01302 0.56366 -0.01198 0.55695 -0.0142 0.56852 C -0.01459 0.57523 -0.01511 0.58195 -0.01563 0.58866 C -0.01602 0.59445 -0.01654 0.60046 -0.01706 0.60625 C -0.01758 0.61389 -0.01823 0.6213 -0.01836 0.62894 C -0.01875 0.64491 -0.01836 0.66088 -0.01836 0.67662 L -0.01836 0.69445 L 0.00846 0.6919 C 0.01276 0.6912 0.01692 0.69028 0.02122 0.68935 C 0.03502 0.68611 0.02448 0.68727 0.03958 0.68426 C 0.04479 0.68333 0.05 0.68264 0.05521 0.68171 C 0.07682 0.67407 0.04271 0.68588 0.07356 0.67662 C 0.07552 0.67616 0.07734 0.67477 0.07916 0.67431 C 0.08255 0.67315 0.0858 0.67245 0.08919 0.67176 L 0.12174 0.67431 C 0.12825 0.67477 0.13489 0.67593 0.14153 0.67662 L 0.16836 0.67917 L 0.18112 0.68681 C 0.18255 0.68773 0.18385 0.68889 0.18541 0.68935 C 0.19622 0.69259 0.19101 0.69074 0.20091 0.69445 L 0.33398 0.6919 C 0.34804 0.69144 0.36224 0.69005 0.37643 0.68935 L 0.42448 0.68681 C 0.43021 0.68519 0.43606 0.68495 0.44153 0.68171 C 0.44752 0.67824 0.44427 0.67986 0.45143 0.67662 C 0.45755 0.67755 0.46367 0.67778 0.46979 0.67917 C 0.47122 0.67963 0.47252 0.68102 0.47409 0.68171 C 0.47643 0.68287 0.47877 0.68333 0.48112 0.68426 C 0.48294 0.68588 0.48476 0.68843 0.48672 0.68935 C 0.49088 0.69097 0.49531 0.69074 0.49948 0.6919 C 0.50182 0.69236 0.50416 0.69352 0.50664 0.69445 C 0.51224 0.69352 0.51797 0.69306 0.52356 0.6919 C 0.53971 0.68796 0.51093 0.68935 0.53489 0.68935 L 0.53489 0.68958 C 0.53541 0.68171 0.53541 0.67407 0.53632 0.66667 C 0.53685 0.66157 0.53919 0.65162 0.53919 0.65185 C 0.53867 0.63472 0.5388 0.61782 0.53776 0.60116 C 0.53737 0.59607 0.53554 0.5912 0.53489 0.58611 C 0.53138 0.56157 0.53567 0.59236 0.53203 0.56343 C 0.53164 0.56019 0.53099 0.55695 0.5306 0.55347 C 0.53007 0.54769 0.52968 0.54167 0.52916 0.53588 C 0.52968 0.51157 0.52981 0.48727 0.5306 0.46296 C 0.53086 0.45787 0.53112 0.45255 0.53203 0.44792 C 0.53255 0.44491 0.53398 0.44282 0.53489 0.44028 C 0.53437 0.40926 0.53437 0.37824 0.53346 0.34722 C 0.53333 0.34445 0.53242 0.34213 0.53203 0.33958 C 0.53099 0.3331 0.52994 0.32639 0.52916 0.31945 C 0.52747 0.3044 0.52851 0.31111 0.52643 0.29931 C 0.52591 0.29259 0.52565 0.28588 0.525 0.2794 C 0.52474 0.27662 0.52369 0.27431 0.52356 0.27176 C 0.52278 0.26088 0.52278 0.25 0.52213 0.23912 C 0.52187 0.23472 0.52122 0.23079 0.5207 0.22639 C 0.52018 0.22153 0.51992 0.21644 0.51927 0.21134 C 0.51901 0.2088 0.51823 0.20648 0.51784 0.20394 C 0.51562 0.18519 0.51731 0.1912 0.5151 0.17107 C 0.5138 0.15995 0.51172 0.14977 0.5108 0.13843 C 0.51015 0.13009 0.51015 0.12153 0.50937 0.1132 C 0.50924 0.11065 0.50833 0.10833 0.50794 0.10579 C 0.50742 0.1007 0.50703 0.0956 0.50664 0.09074 C 0.50494 0.05093 0.50429 0.05532 0.50664 0.01273 C 0.50703 0.00347 0.50703 0.0044 0.50937 -7.40741E-7 L 0.50937 -0.00231 " pathEditMode="relative" rAng="0" ptsTypes="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29" y="3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38778E-17 L -4.16667E-7 0.00023 C 0.00195 0.00741 0.00508 0.01458 0.0056 0.02292 C 0.01302 0.16968 0.00039 0.09468 0.0082 0.13958 C 0.00781 0.15602 0.00768 0.17245 0.0069 0.18889 C 0.00664 0.19236 0.00612 0.19606 0.0056 0.19907 C 0.00391 0.20625 -4.16667E-7 0.21968 -4.16667E-7 0.21991 C -4.16667E-7 0.22222 -0.00013 0.25556 -0.00273 0.26644 C -0.00325 0.26944 -0.00443 0.27176 -0.00534 0.27431 C -0.00586 0.2794 -0.00612 0.28449 -0.00664 0.28981 C -0.00703 0.29329 -0.00768 0.29676 -0.00807 0.3 C -0.00859 0.30532 -0.00898 0.31065 -0.00937 0.31574 C -0.01029 0.32384 -0.01081 0.32662 -0.01211 0.3338 C -0.0125 0.36481 -0.01263 0.39606 -0.01341 0.42708 C -0.01354 0.43032 -0.01484 0.44537 -0.01615 0.45046 C -0.01784 0.45579 -0.02018 0.46042 -0.02161 0.46597 C -0.02773 0.48935 -0.02474 0.48009 -0.02982 0.49444 C -0.03008 0.49769 -0.0306 0.50139 -0.03112 0.50463 C -0.03151 0.50741 -0.03242 0.50972 -0.03255 0.5125 C -0.03529 0.5956 -0.02969 0.56111 -0.03516 0.59282 C -0.03477 0.61157 -0.03737 0.63194 -0.03372 0.64977 C -0.03268 0.65556 -0.02747 0.64745 -0.02422 0.64722 C -0.00534 0.64583 0.01367 0.6456 0.03255 0.64444 C 0.03568 0.6456 0.03893 0.64606 0.04206 0.64722 C 0.04349 0.64769 0.04466 0.64954 0.04622 0.64977 C 0.05794 0.65116 0.06966 0.65139 0.08138 0.65231 C 0.09206 0.65903 0.08333 0.6544 0.10586 0.65741 C 0.14531 0.66319 0.09675 0.6588 0.17227 0.66273 C 0.17357 0.66366 0.175 0.66481 0.1763 0.66528 C 0.20287 0.67454 0.26146 0.66551 0.26719 0.66528 C 0.27109 0.66435 0.27539 0.66435 0.2793 0.66273 C 0.28177 0.66181 0.28372 0.65856 0.28607 0.65741 C 0.2901 0.65602 0.29414 0.65579 0.29831 0.65509 C 0.3 0.65417 0.30182 0.65278 0.30365 0.65231 C 0.3237 0.64699 0.3276 0.64699 0.34714 0.64444 L 0.40807 0.64722 C 0.44206 0.64907 0.43125 0.64444 0.4474 0.65231 L 0.48398 0.64977 C 0.48945 0.64931 0.49492 0.64838 0.50026 0.64722 C 0.50208 0.64676 0.50391 0.6456 0.5056 0.64444 C 0.50703 0.64375 0.5082 0.64213 0.50977 0.6419 C 0.51784 0.6412 0.52591 0.6419 0.53412 0.6419 L 0.53412 0.63935 C 0.53594 0.63171 0.53841 0.62431 0.53958 0.6162 C 0.54076 0.60764 0.54089 0.59884 0.54089 0.59028 C 0.54089 0.54977 0.5401 0.50903 0.53958 0.46852 C 0.5405 0.43912 0.54115 0.40972 0.54232 0.38032 C 0.54258 0.37269 0.54375 0.36481 0.54375 0.35718 C 0.54375 0.34144 0.54336 0.32593 0.54232 0.31065 C 0.54193 0.30509 0.5405 0.3 0.53958 0.29514 L 0.53815 0.28727 C 0.53776 0.28194 0.53737 0.27685 0.53685 0.27176 C 0.53646 0.2669 0.53542 0.25602 0.53412 0.25093 C 0.53216 0.24375 0.53034 0.2412 0.52734 0.23542 C 0.52682 0.22755 0.52643 0.21968 0.52591 0.21227 C 0.52565 0.20602 0.525 0.2 0.52461 0.19398 C 0.52266 0.15301 0.52695 0.16829 0.52057 0.15 C 0.52005 0.14398 0.51966 0.13773 0.51927 0.13194 C 0.51875 0.125 0.51862 0.11782 0.51784 0.11111 C 0.51719 0.10556 0.51563 0.10093 0.5151 0.0956 C 0.51471 0.09051 0.51432 0.08519 0.5138 0.07986 C 0.51354 0.07731 0.51289 0.075 0.5125 0.07222 C 0.51185 0.06829 0.5099 0.05231 0.50977 0.04907 C 0.50938 0.03773 0.50977 0.02662 0.50977 0.01528 L 0.50977 0.01551 " pathEditMode="relative" rAng="0" ptsTypes="AAAAAAAAAAAAAAAAAAAAAAAAAAAAAAAAAAAAAAAAAAAAAAAAAAAAAAAAAAAAAAAAA">
                                      <p:cBhvr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04" y="3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59259E-6 L 3.125E-6 0.00023 C 0.00052 0.0074 0.00065 0.01504 0.0013 0.02245 C 0.00169 0.02708 0.00325 0.04051 0.00403 0.04537 C 0.00481 0.05046 0.00664 0.06065 0.00664 0.06088 C 0.00455 0.09352 0.00403 0.09676 0.00403 0.1419 C 0.00403 0.17315 0.00494 0.2044 0.00547 0.23565 C 0.00442 0.23981 0.00338 0.24375 0.00273 0.24838 C 0.00195 0.25347 0.00195 0.25856 0.0013 0.26342 C 0.00091 0.2662 0.00039 0.26852 3.125E-6 0.27106 C -0.00052 0.27453 -0.00104 0.27801 -0.00144 0.28148 C -0.00352 0.29953 -0.0017 0.28796 -0.00417 0.30162 C -0.00456 0.30764 -0.00508 0.31342 -0.00534 0.31921 C -0.00612 0.33379 -0.00573 0.34815 -0.00677 0.3625 C -0.00716 0.3662 -0.00847 0.36921 -0.00951 0.37268 C -0.01198 0.38078 -0.01433 0.3868 -0.01628 0.39537 C -0.01732 0.40046 -0.01849 0.40532 -0.01901 0.41088 C -0.02058 0.42592 -0.01953 0.41921 -0.02175 0.43102 C -0.02201 0.43588 -0.02201 0.44143 -0.02305 0.44629 C -0.02396 0.45092 -0.02696 0.45393 -0.02709 0.45879 C -0.02787 0.49097 -0.02683 0.52338 -0.02565 0.55532 C -0.02396 0.60787 -0.01511 0.58125 0.02161 0.5831 C 0.02578 0.5824 0.02968 0.58171 0.03385 0.58078 C 0.03659 0.58009 0.03919 0.5787 0.04192 0.57824 C 0.04635 0.57708 0.05091 0.57639 0.05547 0.57569 C 0.06771 0.56782 0.06028 0.57129 0.08659 0.57569 C 0.08841 0.57592 0.0901 0.57708 0.09192 0.57824 C 0.09427 0.57963 0.09622 0.58217 0.09856 0.5831 C 0.10221 0.58472 0.10586 0.58495 0.1095 0.58565 C 0.11224 0.5875 0.11484 0.58981 0.11771 0.59074 C 0.12578 0.59375 0.12213 0.5919 0.12851 0.59583 C 0.13698 0.5949 0.14557 0.59444 0.15416 0.59328 C 0.15729 0.59282 0.16028 0.59074 0.16354 0.59074 C 0.19518 0.59074 0.22669 0.59236 0.2582 0.59328 C 0.27057 0.59907 0.25716 0.59328 0.27981 0.59838 C 0.28203 0.59884 0.28437 0.6 0.28659 0.60115 C 0.31328 0.6 0.33984 0.60046 0.3664 0.59838 C 0.36927 0.59815 0.37174 0.59467 0.37461 0.59328 C 0.38047 0.59028 0.38763 0.58935 0.39349 0.58819 C 0.40963 0.58912 0.42591 0.59143 0.44218 0.59074 C 0.44765 0.59051 0.45286 0.58588 0.45833 0.58565 L 0.51523 0.58819 L 0.54349 0.58565 C 0.54544 0.58495 0.54453 0.57916 0.54492 0.57569 C 0.54804 0.53981 0.54401 0.57014 0.54909 0.5375 C 0.54883 0.53264 0.54713 0.48565 0.54622 0.47662 C 0.54583 0.47153 0.5444 0.46666 0.54349 0.46134 C 0.5431 0.45208 0.54284 0.44282 0.54218 0.43333 C 0.5414 0.42129 0.53854 0.40625 0.53685 0.39537 C 0.53633 0.3287 0.53672 0.2618 0.53541 0.19514 C 0.53528 0.19051 0.53385 0.18634 0.53268 0.1824 C 0.53125 0.17708 0.52877 0.17268 0.52734 0.16736 C 0.52643 0.16365 0.52565 0.16018 0.52461 0.15694 C 0.52317 0.15231 0.5207 0.14791 0.52057 0.1419 C 0.52018 0.10208 0.52057 0.0625 0.52057 0.02245 L 0.52057 0.02268 " pathEditMode="relative" rAng="0" ptsTypes="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81" y="30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963 L 3.33333E-6 -0.02939 C 0.00052 -0.02176 0.00078 -0.01319 0.00143 -0.00486 C 0.00169 -0.00208 0.0026 0.0007 0.00273 0.00324 C 0.00351 0.01713 0.00364 0.03125 0.00416 0.04514 C 0.00364 0.08866 0.00364 0.13241 0.00273 0.17639 C 0.0026 0.17986 0.00156 0.18334 0.00143 0.18727 C 0.00065 0.21227 0.0013 0.23727 3.33333E-6 0.26274 C -0.00013 0.26644 -0.00183 0.26991 -0.00261 0.27361 C -0.00235 0.2838 -0.00104 0.31412 3.33333E-6 0.32662 C 0.00026 0.32963 0.00091 0.33195 0.00143 0.33496 C 0.00182 0.37639 0.00195 0.41829 0.00273 0.46019 C 0.00286 0.46667 0.00364 0.47338 0.00416 0.47963 C 0.00468 0.48681 0.00507 0.49445 0.0056 0.50209 C 0.00416 0.54769 0.00937 0.53611 0.00273 0.54908 L 0.00273 0.55209 C 0.00781 0.55371 0.01289 0.55556 0.01797 0.55764 C 0.01927 0.55811 0.02057 0.56019 0.022 0.56065 C 0.03281 0.5625 0.07265 0.56551 0.07981 0.56598 C 0.10807 0.57176 0.07812 0.56621 0.12109 0.5713 C 0.12656 0.57223 0.13203 0.57431 0.13763 0.57454 L 0.27096 0.57709 C 0.27604 0.57778 0.28112 0.57871 0.28632 0.5801 C 0.28776 0.58033 0.28893 0.58311 0.29036 0.58311 C 0.31549 0.58311 0.34088 0.58079 0.36601 0.5801 C 0.38632 0.57524 0.40768 0.56945 0.42799 0.56899 L 0.50781 0.5713 C 0.52474 0.57176 0.54166 0.5713 0.55859 0.5713 L 0.56132 0.5713 C 0.56185 0.54653 0.56224 0.52153 0.56276 0.4963 C 0.56432 0.40348 0.56237 0.44098 0.56562 0.39051 C 0.5651 0.36297 0.56536 0.33496 0.56419 0.30718 C 0.56393 0.30209 0.56198 0.29792 0.56132 0.29306 C 0.56067 0.28774 0.56041 0.28218 0.56002 0.27616 C 0.55846 0.25556 0.55846 0.2544 0.55716 0.23172 C 0.55703 0.21528 0.55547 0.07986 0.55455 0.0507 C 0.55234 -0.01296 0.55312 0.12593 0.55312 0.02871 L 0.55312 0.01713 " pathEditMode="relative" rAng="0" ptsTypes="AAAAAAAAAAAAAAAAAAAAAAAAAAAAAAAAAAAAAA">
                                      <p:cBhvr>
                                        <p:cTn id="2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51" y="30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8 -0.03357 L 0.00118 -0.03333 C 0.00183 -0.02569 0.00196 -0.01736 0.00274 -0.00926 C 0.003 -0.00625 0.00417 -0.00394 0.00417 -0.00093 C 0.00417 0.09514 0.00808 0.06944 0.00118 0.1088 C -0.00195 0.15046 0.00222 0.13657 -0.00455 0.15556 C -0.00729 0.18796 -0.00455 0.15856 -0.00729 0.1831 C -0.00963 0.20278 -0.00768 0.19028 -0.01015 0.20509 C -0.01106 0.25069 -0.01328 0.27037 -0.01015 0.30949 C -0.00989 0.31227 -0.00924 0.31481 -0.00872 0.31759 C -0.00924 0.33773 -0.01015 0.35764 -0.01015 0.37801 C -0.01015 0.40162 -0.00911 0.42546 -0.00872 0.44954 C -0.00872 0.45301 -0.00872 0.45671 -0.00872 0.46042 L -0.00872 0.46065 C -0.00403 0.46134 0.00066 0.46227 0.0056 0.46319 C 0.01407 0.46435 0.02266 0.46435 0.03125 0.46597 C 0.03321 0.4662 0.03503 0.46759 0.03698 0.46875 C 0.03933 0.46968 0.04167 0.4706 0.04415 0.47153 C 0.06784 0.47778 0.04792 0.4706 0.06407 0.47662 L 0.12839 0.47384 C 0.13217 0.47361 0.13594 0.47268 0.13985 0.47153 C 0.14128 0.4706 0.14258 0.46875 0.14415 0.46875 C 0.15795 0.4669 0.17175 0.4669 0.18555 0.46597 L 0.21849 0.46319 C 0.23737 0.45093 0.22396 0.45718 0.2599 0.46042 C 0.26276 0.46134 0.26563 0.46181 0.26836 0.46319 C 0.27123 0.46435 0.27409 0.46759 0.27696 0.46875 C 0.27982 0.46944 0.28269 0.47014 0.28568 0.47153 C 0.28711 0.47199 0.28842 0.47361 0.28985 0.47384 C 0.29506 0.47546 0.3004 0.47593 0.3056 0.47662 C 0.33438 0.49514 0.2767 0.45787 0.31563 0.48518 C 0.31888 0.48727 0.32214 0.48912 0.32553 0.49074 C 0.32943 0.4919 0.33321 0.49213 0.33698 0.49306 C 0.33946 0.49398 0.3418 0.49491 0.34415 0.49583 C 0.34558 0.49676 0.34688 0.49838 0.34844 0.49861 C 0.35365 0.50023 0.35899 0.50046 0.36407 0.50139 C 0.38295 0.50532 0.39297 0.50856 0.41133 0.50972 C 0.43425 0.51111 0.45704 0.51157 0.47995 0.51273 C 0.49467 0.51157 0.50938 0.51134 0.52422 0.50972 C 0.52566 0.50949 0.52696 0.50787 0.52852 0.50694 C 0.53503 0.5037 0.54011 0.50324 0.54701 0.50139 C 0.54961 0.5 0.55456 0.49653 0.55717 0.49583 C 0.56042 0.49537 0.56368 0.49583 0.56706 0.49583 L 0.56875 0.49861 C 0.56706 0.49143 0.56589 0.4838 0.5642 0.47662 C 0.5599 0.4588 0.56146 0.48056 0.55847 0.45208 C 0.55808 0.44745 0.55743 0.44282 0.55717 0.43843 C 0.55599 0.42014 0.55612 0.40139 0.55417 0.38356 C 0.55235 0.36597 0.55326 0.37407 0.55131 0.3588 C 0.55183 0.33681 0.55144 0.31481 0.55274 0.29282 C 0.55287 0.28958 0.55521 0.28773 0.55573 0.28472 C 0.55665 0.27847 0.55651 0.27176 0.55717 0.26551 C 0.55743 0.2625 0.55808 0.25995 0.55847 0.25718 C 0.55912 0.2537 0.55951 0.24977 0.5599 0.2463 C 0.55951 0.23241 0.55938 0.21875 0.55847 0.20509 C 0.55795 0.19583 0.55651 0.18657 0.55573 0.17755 C 0.55456 0.16667 0.55456 0.15509 0.55274 0.14468 C 0.55066 0.13287 0.5517 0.13912 0.54987 0.12546 C 0.54792 0.07986 0.54844 0.10347 0.54844 0.05393 L 0.54844 0.05417 " pathEditMode="relative" rAng="0" ptsTypes="AAAAAAAAAAAAAAAAAAAAAAAAAAAAAAAAAAAAAAAAAAAAAAAAAAAAAAAAAAAA">
                                      <p:cBhvr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34" y="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11111E-6 L -2.08333E-7 0.00023 C -0.00039 0.01412 -0.00026 0.02847 -0.0013 0.04259 C -0.00247 0.05718 -0.00443 0.0544 -0.0056 0.06528 C -0.00755 0.0831 -0.00625 0.07384 -0.0099 0.09306 L -0.01133 0.10046 C -0.01367 0.13056 -0.01133 0.1081 -0.01406 0.1257 C -0.01471 0.1294 -0.01575 0.13935 -0.01693 0.14329 C -0.01771 0.14607 -0.01875 0.14838 -0.01979 0.15093 C -0.02018 0.16088 -0.02044 0.17107 -0.02122 0.18102 C -0.02135 0.18357 -0.0224 0.18588 -0.02253 0.18866 C -0.02578 0.22222 -0.02214 0.20116 -0.02539 0.21875 C -0.02591 0.22454 -0.02617 0.23056 -0.02682 0.23634 C -0.02721 0.23982 -0.02799 0.24306 -0.02825 0.24653 C -0.02891 0.25394 -0.02891 0.26158 -0.02969 0.26898 C -0.02995 0.27245 -0.03372 0.28843 -0.03385 0.28912 C -0.03437 0.29769 -0.0349 0.30602 -0.03529 0.31435 C -0.03581 0.32361 -0.03581 0.33287 -0.03672 0.34213 C -0.03724 0.34722 -0.03867 0.35208 -0.03958 0.35718 C -0.03906 0.36296 -0.04102 0.37176 -0.03815 0.37477 C -0.03281 0.38009 -0.02591 0.37616 -0.01979 0.37732 C -0.01693 0.37778 -0.01406 0.37894 -0.01133 0.37986 C 0.00104 0.37894 0.01328 0.3787 0.02552 0.37732 C 0.02695 0.37708 0.02839 0.37546 0.02982 0.37477 C 0.03307 0.37292 0.03633 0.3713 0.03971 0.36968 C 0.05482 0.3706 0.06992 0.37083 0.0849 0.37222 C 0.08763 0.37245 0.09206 0.37593 0.09479 0.37732 C 0.09675 0.37824 0.0987 0.37847 0.10052 0.37986 C 0.10247 0.38102 0.10417 0.3838 0.10612 0.38472 C 0.10885 0.38634 0.11185 0.38611 0.11471 0.38727 C 0.12122 0.38982 0.1168 0.39051 0.12461 0.39236 C 0.14076 0.3963 0.16654 0.39653 0.17969 0.39745 C 0.22565 0.41088 0.17669 0.39722 0.3 0.40232 C 0.31107 0.40278 0.30521 0.40556 0.31419 0.40741 C 0.31979 0.40857 0.32552 0.40903 0.33112 0.40995 C 0.35742 0.42153 0.30169 0.39722 0.34818 0.41505 C 0.35104 0.41597 0.35365 0.41945 0.35664 0.41991 C 0.39896 0.42755 0.36602 0.42245 0.4556 0.425 C 0.45846 0.42593 0.46133 0.42616 0.46419 0.42755 C 0.47396 0.43241 0.46862 0.43426 0.47969 0.43519 C 0.49948 0.43658 0.51927 0.43681 0.53919 0.43773 C 0.54102 0.43681 0.5444 0.43843 0.54479 0.43519 C 0.54609 0.42523 0.54427 0.41482 0.54336 0.40486 C 0.54284 0.39977 0.54154 0.39491 0.5405 0.38982 C 0.53737 0.37269 0.54141 0.39375 0.53633 0.36968 C 0.53581 0.36713 0.53542 0.36458 0.5349 0.36204 C 0.53542 0.35046 0.53529 0.33866 0.53633 0.32685 C 0.53672 0.32176 0.53919 0.31181 0.53919 0.31204 C 0.54102 0.2625 0.54193 0.26458 0.53776 0.2037 C 0.53737 0.19908 0.53503 0.1956 0.5349 0.19097 C 0.53411 0.15671 0.5349 0.12222 0.5349 0.08796 L 0.5349 0.0882 " pathEditMode="relative" rAng="0" ptsTypes="AAAAAAAAAAAAAAAAAAAAAAAAAAAAAAAAAAAAAAAAAAAAAAAAAA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60" y="2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162 L -0.00416 -0.00139 C 0.00287 0.02315 0.00287 0.01412 0.00013 0.04352 C -0.00052 0.05046 -0.00273 0.06366 -0.00273 0.06389 C -0.00325 0.0787 -0.00338 0.09398 -0.00416 0.10903 C -0.00429 0.11157 -0.0052 0.11389 -0.00559 0.11667 C -0.00611 0.1206 -0.00664 0.125 -0.00703 0.12917 C -0.00755 0.13588 -0.00755 0.14259 -0.00846 0.1493 C -0.01094 0.17037 -0.01055 0.15787 -0.01407 0.17454 C -0.01471 0.17778 -0.01498 0.18125 -0.0155 0.18449 C -0.01641 0.18958 -0.01732 0.19467 -0.01836 0.19954 C -0.01875 0.20208 -0.01941 0.20463 -0.0198 0.20717 C -0.02018 0.21134 -0.02058 0.21551 -0.0211 0.21967 C -0.02188 0.22477 -0.02305 0.22986 -0.02396 0.23495 L -0.02539 0.24236 C -0.02617 0.25231 -0.02683 0.26273 -0.02826 0.27268 C -0.02864 0.27523 -0.02916 0.27755 -0.02968 0.28009 C -0.0302 0.28356 -0.03059 0.2868 -0.03099 0.29028 C -0.02942 0.30694 -0.02968 0.30023 -0.02968 0.31042 L -0.02968 0.31065 L -0.01836 0.30278 C -0.01693 0.30185 -0.01537 0.30139 -0.01407 0.30023 C -0.0125 0.29884 -0.01146 0.29606 -0.00976 0.29514 C -0.00664 0.29352 -0.00325 0.29352 0.00013 0.29282 C 0.00144 0.2919 0.00287 0.29028 0.0043 0.29028 C 0.07318 0.29028 0.00873 0.29236 0.06094 0.29768 C 0.07748 0.29954 0.09402 0.29907 0.11042 0.30023 C 0.11941 0.30092 0.12839 0.30185 0.13737 0.30278 C 0.14896 0.30787 0.14258 0.30579 0.1629 0.30787 L 0.19115 0.31042 C 0.19297 0.31204 0.1948 0.31412 0.19675 0.31528 C 0.2017 0.31829 0.20391 0.31667 0.20808 0.32037 C 0.20964 0.32176 0.21068 0.325 0.21237 0.32546 C 0.2198 0.32755 0.22748 0.32708 0.23503 0.32801 C 0.24415 0.33333 0.23542 0.3287 0.25196 0.3331 C 0.25443 0.33356 0.25678 0.33472 0.25912 0.33542 L 0.33412 0.3331 C 0.33698 0.33287 0.33972 0.33055 0.34258 0.33055 C 0.35157 0.33055 0.36055 0.33217 0.36941 0.3331 L 0.3879 0.33796 C 0.39024 0.33866 0.39258 0.33981 0.39493 0.34051 C 0.403 0.34282 0.40925 0.34398 0.41758 0.3456 C 0.42032 0.34722 0.42487 0.35 0.42748 0.35069 C 0.43412 0.35185 0.44076 0.35231 0.44727 0.35324 L 0.54206 0.35069 C 0.54779 0.35046 0.55352 0.34954 0.55912 0.34815 C 0.56055 0.34768 0.56342 0.3456 0.56342 0.34583 L 0.55912 0.3456 C 0.55691 0.33773 0.55222 0.32268 0.55066 0.31296 C 0.54987 0.30856 0.54818 0.28866 0.54779 0.28518 C 0.54727 0.24074 0.54766 0.1963 0.54636 0.15185 C 0.54623 0.14491 0.54415 0.13842 0.54349 0.13171 C 0.54258 0.12153 0.54258 0.11111 0.54076 0.10139 C 0.54024 0.09884 0.53946 0.09653 0.53933 0.09398 C 0.53894 0.08981 0.53933 0.08542 0.53933 0.08125 L 0.53933 0.0787 " pathEditMode="relative" rAng="0" ptsTypes="AAAAAAAAAAAAAAAAAAAAAAAAAAAAAAAAAAAAAAAAAAAAAAAAAAAAAAAA">
                                      <p:cBhvr>
                                        <p:cTn id="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31" y="1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3 0.01111 L 0.00273 -0.00394 C -4.16667E-7 0.00185 -0.00495 0.00602 -0.00573 0.01365 C -0.00755 0.03333 -0.0043 0.0537 -0.0043 0.07384 C -0.0043 0.09467 -0.0043 0.11643 -0.00716 0.1368 C -0.00742 0.13935 -0.00807 0.14189 -0.00846 0.14421 C -0.00807 0.16111 -0.00794 0.17777 -0.00716 0.19467 C -0.00703 0.19722 -0.00586 0.19953 -0.00573 0.20208 C -0.00495 0.21805 -0.01276 0.2449 -0.0043 0.25 C 0.02162 0.26551 0.05039 0.25162 0.07773 0.25254 C 0.08203 0.25324 0.08633 0.2537 0.0905 0.25486 C 0.09245 0.25555 0.09427 0.25694 0.09622 0.2574 C 0.10091 0.25856 0.1056 0.25926 0.11029 0.25995 C 0.11224 0.26157 0.11406 0.26365 0.11602 0.26504 C 0.11784 0.2662 0.11979 0.26666 0.12162 0.26759 C 0.1332 0.27199 0.13177 0.27037 0.14857 0.27245 C 0.17487 0.28426 0.14701 0.27268 0.21641 0.27754 C 0.21927 0.27777 0.22201 0.27986 0.22487 0.28009 C 0.24701 0.28148 0.26927 0.28171 0.29141 0.28264 C 0.29375 0.28356 0.29622 0.28356 0.29844 0.28518 C 0.30013 0.28611 0.30104 0.29027 0.30273 0.29004 C 0.31602 0.28935 0.32917 0.28518 0.34232 0.28264 C 0.35938 0.28356 0.3763 0.28356 0.39323 0.28518 C 0.39479 0.28518 0.39609 0.2875 0.39753 0.28773 C 0.42578 0.28935 0.45417 0.28935 0.48242 0.29004 C 0.49792 0.28935 0.51354 0.28912 0.52904 0.28773 C 0.5319 0.2875 0.53529 0.28842 0.53763 0.28518 C 0.5388 0.28356 0.53685 0.27986 0.5362 0.27754 C 0.53542 0.27477 0.53425 0.27268 0.53333 0.27014 C 0.53086 0.26227 0.53086 0.25902 0.52773 0.25254 C 0.52643 0.24977 0.52487 0.24745 0.52344 0.2449 C 0.52253 0.23981 0.52057 0.23518 0.52057 0.22986 C 0.52214 0.12245 0.51823 0.16041 0.52344 0.11412 L 0.52201 0.09652 L 0.52057 0.09907 " pathEditMode="relative" ptsTypes="AAAAAAAAAAAAAAAAAAAAAAAAAAAAAAAAAAA">
                                      <p:cBhvr>
                                        <p:cTn id="4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FED1BD-A605-4A8C-9175-3999E5860E53}"/>
              </a:ext>
            </a:extLst>
          </p:cNvPr>
          <p:cNvSpPr/>
          <p:nvPr/>
        </p:nvSpPr>
        <p:spPr>
          <a:xfrm>
            <a:off x="56425" y="26502"/>
            <a:ext cx="5989983" cy="68447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2199050-5A39-4061-B504-5C236ECADFB6}"/>
              </a:ext>
            </a:extLst>
          </p:cNvPr>
          <p:cNvSpPr/>
          <p:nvPr/>
        </p:nvSpPr>
        <p:spPr>
          <a:xfrm>
            <a:off x="6096000" y="13251"/>
            <a:ext cx="5989984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магнитный диск 5">
            <a:extLst>
              <a:ext uri="{FF2B5EF4-FFF2-40B4-BE49-F238E27FC236}">
                <a16:creationId xmlns:a16="http://schemas.microsoft.com/office/drawing/2014/main" id="{36409EDC-BC18-4E2F-852D-C9D981A8E24E}"/>
              </a:ext>
            </a:extLst>
          </p:cNvPr>
          <p:cNvSpPr/>
          <p:nvPr/>
        </p:nvSpPr>
        <p:spPr>
          <a:xfrm rot="16200000">
            <a:off x="5186244" y="4490504"/>
            <a:ext cx="1649894" cy="2820052"/>
          </a:xfrm>
          <a:prstGeom prst="flowChartMagneticDisk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EC2DD-EA23-427E-B473-7035CBA9605C}"/>
              </a:ext>
            </a:extLst>
          </p:cNvPr>
          <p:cNvSpPr txBox="1"/>
          <p:nvPr/>
        </p:nvSpPr>
        <p:spPr>
          <a:xfrm>
            <a:off x="728870" y="132523"/>
            <a:ext cx="9197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Составь словосочетания с данными существительными, определи их падеж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7DB865-652D-4B2F-8195-559CED0676AE}"/>
              </a:ext>
            </a:extLst>
          </p:cNvPr>
          <p:cNvSpPr txBox="1"/>
          <p:nvPr/>
        </p:nvSpPr>
        <p:spPr>
          <a:xfrm>
            <a:off x="649355" y="1262100"/>
            <a:ext cx="5141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Привет (кому?) (брат, сестра)  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Привет брату, сестре (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Д.п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D28C4D-CC2E-4258-8020-4143CF6F8FAB}"/>
              </a:ext>
            </a:extLst>
          </p:cNvPr>
          <p:cNvSpPr txBox="1"/>
          <p:nvPr/>
        </p:nvSpPr>
        <p:spPr>
          <a:xfrm>
            <a:off x="808382" y="2829838"/>
            <a:ext cx="345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727E9E-8C2F-475E-AB63-9DFFF0B3C749}"/>
              </a:ext>
            </a:extLst>
          </p:cNvPr>
          <p:cNvSpPr txBox="1"/>
          <p:nvPr/>
        </p:nvSpPr>
        <p:spPr>
          <a:xfrm>
            <a:off x="715617" y="2450502"/>
            <a:ext cx="5009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Радовался (чему?) (весна, праздник) </a:t>
            </a:r>
            <a:endParaRPr lang="ru-RU" sz="2400" b="1" dirty="0">
              <a:latin typeface="Georgia" panose="02040502050405020303" pitchFamily="18" charset="0"/>
            </a:endParaRP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Радовался весне, празднику (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Д.п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CAFD77-C252-4805-BD95-27A779169083}"/>
              </a:ext>
            </a:extLst>
          </p:cNvPr>
          <p:cNvSpPr txBox="1"/>
          <p:nvPr/>
        </p:nvSpPr>
        <p:spPr>
          <a:xfrm>
            <a:off x="661486" y="4030167"/>
            <a:ext cx="4665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Писать (чем?) (перо, мел) 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Писать пером, мелом (Т.п.)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сохраненные данные 6">
            <a:extLst>
              <a:ext uri="{FF2B5EF4-FFF2-40B4-BE49-F238E27FC236}">
                <a16:creationId xmlns:a16="http://schemas.microsoft.com/office/drawing/2014/main" id="{34F7E775-4C61-4193-831E-582CC7D9F06A}"/>
              </a:ext>
            </a:extLst>
          </p:cNvPr>
          <p:cNvSpPr/>
          <p:nvPr/>
        </p:nvSpPr>
        <p:spPr>
          <a:xfrm flipH="1">
            <a:off x="5055926" y="5075582"/>
            <a:ext cx="2699998" cy="1649894"/>
          </a:xfrm>
          <a:prstGeom prst="flowChartOnlineStorage">
            <a:avLst/>
          </a:prstGeom>
          <a:pattFill prst="solidDmnd">
            <a:fgClr>
              <a:schemeClr val="accent5"/>
            </a:fgClr>
            <a:bgClr>
              <a:schemeClr val="bg1"/>
            </a:bgClr>
          </a:pattFill>
          <a:ln w="76200">
            <a:solidFill>
              <a:schemeClr val="accent5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3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68 -0.02754 L 0.01068 -0.02731 C 0.01016 -0.0199 0.00925 -0.0125 0.00925 -0.00486 C 0.00925 -0.00208 0.01029 0.00024 0.01068 0.00278 C 0.01133 0.00764 0.01146 0.01274 0.01211 0.01783 C 0.01263 0.02223 0.01576 0.03542 0.01628 0.03797 C 0.02474 0.12732 0.01914 0.06343 0.01914 0.28195 C 0.01914 0.31412 0.01966 0.3095 0.01628 0.32732 C 0.01589 0.33565 0.01563 0.34399 0.01485 0.35232 C 0.01472 0.3551 0.01367 0.35718 0.01354 0.35996 C 0.01276 0.36829 0.01276 0.37662 0.01211 0.38496 C 0.01185 0.38774 0.01146 0.39051 0.01068 0.3926 C 0.00951 0.39561 0.00782 0.39769 0.00638 0.40024 C -0.00234 0.44676 0.00664 0.39399 0.00222 0.50579 C 0.00196 0.51112 -0.00013 0.51575 -0.00065 0.52084 C -0.00234 0.53612 -0.0013 0.5294 -0.00351 0.54098 C -0.0039 0.54769 -0.00442 0.5544 -0.00495 0.56112 C -0.00534 0.5669 -0.00586 0.57292 -0.00638 0.57871 C -0.0069 0.58635 -0.00755 0.59375 -0.00768 0.60139 C -0.00807 0.61737 -0.00768 0.63334 -0.00768 0.64908 L -0.00768 0.6669 L 0.01914 0.66436 C 0.02344 0.66366 0.02761 0.66274 0.0319 0.66181 C 0.04571 0.65857 0.03516 0.65973 0.05026 0.65672 C 0.05547 0.65579 0.06068 0.6551 0.06589 0.65417 C 0.0875 0.64653 0.05339 0.65834 0.08425 0.64908 C 0.0862 0.64862 0.08802 0.64723 0.08985 0.64676 C 0.09323 0.64561 0.09649 0.64491 0.09987 0.64422 L 0.13242 0.64676 C 0.13893 0.64723 0.14558 0.64838 0.15222 0.64908 L 0.17904 0.65162 L 0.1918 0.65926 C 0.19323 0.66019 0.19453 0.66135 0.1961 0.66181 C 0.2069 0.66505 0.2017 0.6632 0.21159 0.6669 L 0.34466 0.66436 C 0.35873 0.66389 0.37292 0.6625 0.38711 0.66181 L 0.43516 0.65926 C 0.44089 0.65764 0.44675 0.65741 0.45222 0.65417 C 0.45821 0.6507 0.45495 0.65232 0.46211 0.64908 C 0.46823 0.65 0.47435 0.65024 0.48047 0.65162 C 0.4819 0.65209 0.48321 0.65348 0.48477 0.65417 C 0.48711 0.65533 0.48946 0.65579 0.4918 0.65672 C 0.49362 0.65834 0.49545 0.66088 0.4974 0.66181 C 0.50157 0.66343 0.50599 0.6632 0.51016 0.66436 C 0.5125 0.66482 0.51485 0.66598 0.51732 0.6669 C 0.52292 0.66598 0.52865 0.66551 0.53425 0.66436 C 0.55039 0.66042 0.52162 0.66181 0.54558 0.66181 L 0.54558 0.66204 C 0.5461 0.65417 0.5461 0.64653 0.54701 0.63912 C 0.54753 0.63403 0.54987 0.62408 0.54987 0.62431 C 0.54935 0.60718 0.54948 0.59028 0.54844 0.57362 C 0.54805 0.56852 0.54623 0.56366 0.54558 0.55857 C 0.54206 0.53403 0.54636 0.56482 0.54271 0.53588 C 0.54232 0.53264 0.54167 0.5294 0.54128 0.52593 C 0.54076 0.52014 0.54037 0.51412 0.53985 0.50834 C 0.54037 0.48403 0.5405 0.45973 0.54128 0.43542 C 0.54154 0.43033 0.5418 0.425 0.54271 0.42037 C 0.54323 0.41737 0.54466 0.41528 0.54558 0.41274 C 0.54505 0.38172 0.54505 0.3507 0.54414 0.31968 C 0.54401 0.3169 0.5431 0.31459 0.54271 0.31204 C 0.54167 0.30556 0.54063 0.29885 0.53985 0.2919 C 0.53815 0.27686 0.5392 0.28357 0.53711 0.27176 C 0.53659 0.26505 0.53633 0.25834 0.53568 0.25186 C 0.53542 0.24908 0.53438 0.24676 0.53425 0.24422 C 0.53347 0.23334 0.53347 0.22246 0.53282 0.21158 C 0.53255 0.20718 0.5319 0.20325 0.53138 0.19885 C 0.53086 0.19399 0.5306 0.18889 0.52995 0.1838 C 0.52969 0.18125 0.52891 0.17894 0.52852 0.17639 C 0.5263 0.15764 0.528 0.16366 0.52578 0.14352 C 0.52448 0.13241 0.5224 0.12223 0.52149 0.11088 C 0.52084 0.10255 0.52084 0.09399 0.52005 0.08565 C 0.51992 0.08311 0.51901 0.08079 0.51862 0.07825 C 0.5181 0.07315 0.51771 0.06806 0.51732 0.0632 C 0.51563 0.02338 0.51498 0.02778 0.51732 -0.01481 C 0.51771 -0.02407 0.51771 -0.02314 0.52005 -0.02754 L 0.52005 -0.02986 " pathEditMode="relative" rAng="0" ptsTypes="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29" y="3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5949 L -2.5E-6 -0.05926 C 0.00052 -0.05324 0.00065 -0.0463 0.0013 -0.03935 C 0.00157 -0.03704 0.00235 -0.03495 0.00248 -0.03287 C 0.00313 -0.0213 0.00326 -0.00972 0.00365 0.00185 C 0.00326 0.03796 0.00326 0.07407 0.00248 0.11065 C 0.00235 0.11343 0.00143 0.11643 0.0013 0.11968 C 0.00065 0.14028 0.00117 0.16111 -2.5E-6 0.18218 C -0.00013 0.18518 -0.00156 0.18819 -0.00221 0.19143 C -0.00208 0.19977 -0.00091 0.225 -2.5E-6 0.23518 C 0.00026 0.23773 0.00078 0.23935 0.0013 0.2419 C 0.0017 0.27662 0.0017 0.31111 0.00248 0.34583 C 0.00261 0.35093 0.00326 0.35671 0.00365 0.3618 C 0.0043 0.36782 0.00469 0.3743 0.00521 0.38032 C 0.00365 0.41829 0.0086 0.4088 0.00248 0.41944 L 0.00248 0.42176 C 0.00716 0.42338 0.01185 0.425 0.01641 0.42662 C 0.01771 0.42708 0.01888 0.42893 0.02018 0.42917 C 0.03021 0.43055 0.06667 0.4331 0.07331 0.43333 C 0.09909 0.43843 0.07175 0.43356 0.1112 0.43773 C 0.11628 0.43866 0.12123 0.44051 0.12643 0.44074 L 0.24883 0.44259 C 0.25352 0.44329 0.25808 0.44375 0.26302 0.44514 C 0.2642 0.44537 0.26537 0.44815 0.26667 0.44815 C 0.28972 0.44815 0.31302 0.4456 0.3362 0.44514 C 0.35482 0.44097 0.37448 0.43634 0.3931 0.43588 L 0.46628 0.43773 C 0.4819 0.43843 0.4974 0.43773 0.51302 0.43773 L 0.5155 0.43773 C 0.51602 0.41713 0.51641 0.39653 0.5168 0.37569 C 0.51823 0.29884 0.51641 0.33009 0.51966 0.28819 C 0.51888 0.26528 0.51914 0.2419 0.5181 0.21875 C 0.51784 0.21458 0.51615 0.21134 0.5155 0.20741 C 0.51498 0.20278 0.51472 0.19838 0.51446 0.19352 C 0.51289 0.17616 0.51289 0.17523 0.51159 0.15648 C 0.51146 0.14282 0.51016 0.03079 0.50925 0.00648 C 0.50729 -0.0463 0.50808 0.06898 0.50808 -0.01157 L 0.50808 -0.0213 " pathEditMode="relative" rAng="0" ptsTypes="AAAAAAAAAAAAAAAAAAAAAAAAAAAAAAAAAAAAAA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72" y="253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-0.08194 L -2.91667E-6 -0.08171 C 0.00703 -0.06204 0.00703 -0.06921 0.0043 -0.04537 C 0.00365 -0.03958 0.00144 -0.0287 0.00144 -0.02824 C 0.00091 -0.01643 0.00078 -0.00347 -2.91667E-6 0.0088 C -0.00013 0.01065 -0.00104 0.0125 -0.00143 0.01505 C -0.00195 0.01829 -0.00247 0.02199 -0.00286 0.025 C -0.00338 0.03079 -0.00338 0.03634 -0.00429 0.0419 C -0.00677 0.05926 -0.00638 0.04884 -0.00989 0.0625 C -0.01054 0.06528 -0.0108 0.06829 -0.01133 0.07083 C -0.01224 0.075 -0.01315 0.07917 -0.01419 0.0831 C -0.01458 0.08519 -0.01523 0.08727 -0.01562 0.08958 C -0.01601 0.09259 -0.0164 0.0963 -0.01692 0.09977 C -0.01771 0.10371 -0.01888 0.1081 -0.01979 0.11227 L -0.02122 0.11852 C -0.022 0.12639 -0.02265 0.13519 -0.02409 0.14329 C -0.02448 0.14537 -0.025 0.14746 -0.02552 0.14931 C -0.02604 0.15232 -0.02643 0.15486 -0.02682 0.15764 C -0.02526 0.17153 -0.02552 0.16574 -0.02552 0.17408 L -0.02552 0.17454 L -0.01419 0.16806 C -0.01276 0.16736 -0.01119 0.16713 -0.00989 0.16574 C -0.00833 0.16482 -0.00729 0.1625 -0.0056 0.16181 C -0.00247 0.16065 0.00091 0.16065 0.0043 0.15996 C 0.0056 0.15926 0.00703 0.15764 0.00847 0.15764 C 0.07748 0.15764 0.01289 0.15926 0.06524 0.16389 C 0.08177 0.16551 0.09831 0.16505 0.11472 0.16574 C 0.12383 0.16644 0.13282 0.16736 0.1418 0.16806 C 0.15339 0.17222 0.14701 0.1706 0.16732 0.17222 L 0.19558 0.17408 C 0.19753 0.1757 0.19935 0.17732 0.20131 0.17824 C 0.20625 0.18079 0.20847 0.17917 0.21263 0.18241 C 0.2142 0.1838 0.21524 0.18634 0.21693 0.18658 C 0.22435 0.1882 0.23203 0.18796 0.23959 0.18889 C 0.2487 0.19306 0.23998 0.18958 0.25651 0.19283 C 0.25899 0.19352 0.26133 0.19445 0.26367 0.19468 L 0.33881 0.19283 C 0.34167 0.19283 0.3444 0.19074 0.3474 0.19074 C 0.35638 0.19074 0.36537 0.19213 0.37422 0.19283 L 0.39271 0.19699 C 0.39506 0.19769 0.3974 0.19861 0.39974 0.19931 C 0.40782 0.20116 0.41407 0.20185 0.42253 0.20301 C 0.42526 0.2044 0.42982 0.20695 0.43242 0.20764 C 0.43907 0.20833 0.44571 0.2088 0.45222 0.20996 L 0.54714 0.20764 C 0.55287 0.20718 0.5586 0.20625 0.5642 0.20533 C 0.56563 0.20509 0.56862 0.20301 0.56862 0.20347 L 0.5642 0.20301 C 0.56198 0.19653 0.55729 0.18449 0.55573 0.17639 C 0.55495 0.17292 0.55326 0.15648 0.55287 0.15347 C 0.55235 0.11713 0.55274 0.08056 0.55144 0.04375 C 0.55131 0.0382 0.54922 0.03287 0.54857 0.02732 C 0.54766 0.01898 0.54766 0.01042 0.54584 0.00232 C 0.54532 0.00023 0.54453 -0.00162 0.5444 -0.00347 C 0.54401 -0.00717 0.5444 -0.01065 0.5444 -0.01412 L 0.5444 -0.01643 " pathEditMode="relative" rAng="0" ptsTypes="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083" y="1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FED1BD-A605-4A8C-9175-3999E5860E53}"/>
              </a:ext>
            </a:extLst>
          </p:cNvPr>
          <p:cNvSpPr/>
          <p:nvPr/>
        </p:nvSpPr>
        <p:spPr>
          <a:xfrm>
            <a:off x="56425" y="26502"/>
            <a:ext cx="5989983" cy="68447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2199050-5A39-4061-B504-5C236ECADFB6}"/>
              </a:ext>
            </a:extLst>
          </p:cNvPr>
          <p:cNvSpPr/>
          <p:nvPr/>
        </p:nvSpPr>
        <p:spPr>
          <a:xfrm>
            <a:off x="6166612" y="26502"/>
            <a:ext cx="5989984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магнитный диск 5">
            <a:extLst>
              <a:ext uri="{FF2B5EF4-FFF2-40B4-BE49-F238E27FC236}">
                <a16:creationId xmlns:a16="http://schemas.microsoft.com/office/drawing/2014/main" id="{36409EDC-BC18-4E2F-852D-C9D981A8E24E}"/>
              </a:ext>
            </a:extLst>
          </p:cNvPr>
          <p:cNvSpPr/>
          <p:nvPr/>
        </p:nvSpPr>
        <p:spPr>
          <a:xfrm rot="16200000">
            <a:off x="4966816" y="4350384"/>
            <a:ext cx="1763512" cy="3238470"/>
          </a:xfrm>
          <a:prstGeom prst="flowChartMagneticDisk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EC2DD-EA23-427E-B473-7035CBA9605C}"/>
              </a:ext>
            </a:extLst>
          </p:cNvPr>
          <p:cNvSpPr txBox="1"/>
          <p:nvPr/>
        </p:nvSpPr>
        <p:spPr>
          <a:xfrm>
            <a:off x="728870" y="132523"/>
            <a:ext cx="9197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Составь словосочетания с данными существительными, определи их падеж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7DB865-652D-4B2F-8195-559CED0676AE}"/>
              </a:ext>
            </a:extLst>
          </p:cNvPr>
          <p:cNvSpPr txBox="1"/>
          <p:nvPr/>
        </p:nvSpPr>
        <p:spPr>
          <a:xfrm>
            <a:off x="649355" y="1262100"/>
            <a:ext cx="5141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Рассказывать (о ком?) (лиса, сова) </a:t>
            </a: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Рассказывать о лисе, о сове (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П.п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D28C4D-CC2E-4258-8020-4143CF6F8FAB}"/>
              </a:ext>
            </a:extLst>
          </p:cNvPr>
          <p:cNvSpPr txBox="1"/>
          <p:nvPr/>
        </p:nvSpPr>
        <p:spPr>
          <a:xfrm>
            <a:off x="808382" y="2829838"/>
            <a:ext cx="345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727E9E-8C2F-475E-AB63-9DFFF0B3C749}"/>
              </a:ext>
            </a:extLst>
          </p:cNvPr>
          <p:cNvSpPr txBox="1"/>
          <p:nvPr/>
        </p:nvSpPr>
        <p:spPr>
          <a:xfrm>
            <a:off x="715617" y="2450502"/>
            <a:ext cx="5009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Урожай (чего?) (овёс, пшеница) </a:t>
            </a: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Урожай овса, пшеницы (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Р.п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CAFD77-C252-4805-BD95-27A779169083}"/>
              </a:ext>
            </a:extLst>
          </p:cNvPr>
          <p:cNvSpPr txBox="1"/>
          <p:nvPr/>
        </p:nvSpPr>
        <p:spPr>
          <a:xfrm>
            <a:off x="661485" y="4030167"/>
            <a:ext cx="48911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Рассказ (кого?) (ветеран, гость)</a:t>
            </a: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Рассказ ветерана, гостя (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Р.п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сохраненные данные 6">
            <a:extLst>
              <a:ext uri="{FF2B5EF4-FFF2-40B4-BE49-F238E27FC236}">
                <a16:creationId xmlns:a16="http://schemas.microsoft.com/office/drawing/2014/main" id="{34F7E775-4C61-4193-831E-582CC7D9F06A}"/>
              </a:ext>
            </a:extLst>
          </p:cNvPr>
          <p:cNvSpPr/>
          <p:nvPr/>
        </p:nvSpPr>
        <p:spPr>
          <a:xfrm flipH="1">
            <a:off x="4766981" y="5067985"/>
            <a:ext cx="3114350" cy="1763513"/>
          </a:xfrm>
          <a:prstGeom prst="flowChartOnlineStorage">
            <a:avLst/>
          </a:prstGeom>
          <a:pattFill prst="solidDmnd">
            <a:fgClr>
              <a:schemeClr val="accent5"/>
            </a:fgClr>
            <a:bgClr>
              <a:schemeClr val="bg1"/>
            </a:bgClr>
          </a:pattFill>
          <a:ln w="76200">
            <a:solidFill>
              <a:schemeClr val="accent5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487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-0.0375 L -0.00013 -0.03727 C -0.00065 -0.03009 -0.00156 -0.02338 -0.00156 -0.01597 C -0.00156 -0.01319 -0.00052 -0.01111 -0.00013 -0.00857 C 0.00052 -0.00394 0.00065 0.00093 0.0013 0.00556 C 0.00183 0.00972 0.00495 0.02222 0.00547 0.02477 C 0.0138 0.10995 0.00834 0.04907 0.00834 0.25671 C 0.00834 0.28727 0.00886 0.28287 0.00547 0.29977 C 0.00508 0.30787 0.00482 0.31574 0.00404 0.32361 C 0.00391 0.32639 0.00287 0.32824 0.00274 0.33102 C 0.00196 0.33889 0.00196 0.34699 0.0013 0.35486 C 0.00104 0.35741 0.00065 0.35995 -0.00013 0.36181 C -0.0013 0.36481 -0.00299 0.3669 -0.00442 0.36921 C -0.01315 0.41366 -0.00416 0.36343 -0.00859 0.46944 C -0.00885 0.47477 -0.01093 0.47917 -0.01146 0.48403 C -0.01315 0.49838 -0.01211 0.4919 -0.01432 0.50255 C -0.01471 0.50926 -0.01523 0.51597 -0.01575 0.52222 C -0.01614 0.52801 -0.01666 0.53356 -0.01718 0.53889 C -0.01771 0.5463 -0.01836 0.55324 -0.01849 0.56042 C -0.01888 0.57569 -0.01849 0.59074 -0.01849 0.60556 L -0.01849 0.62315 L 0.00834 0.62037 C 0.0125 0.61991 0.01667 0.61852 0.02097 0.61806 C 0.03477 0.61505 0.02422 0.61597 0.03933 0.61296 C 0.0444 0.61227 0.04961 0.61181 0.05482 0.61042 C 0.0763 0.60347 0.04232 0.61458 0.07305 0.60556 C 0.075 0.60532 0.07683 0.60417 0.07865 0.6037 C 0.08203 0.60278 0.08529 0.60185 0.08867 0.60116 L 0.1211 0.6037 C 0.12748 0.60417 0.13412 0.60509 0.14076 0.60556 L 0.16745 0.60833 L 0.18021 0.61551 C 0.18164 0.61643 0.18295 0.61759 0.18451 0.61806 C 0.19518 0.62106 0.18998 0.61944 0.19987 0.62315 L 0.33242 0.62037 C 0.34649 0.61991 0.36068 0.61852 0.37474 0.61806 L 0.42253 0.61551 C 0.42826 0.61389 0.43412 0.61366 0.43959 0.61042 C 0.44558 0.60741 0.44232 0.6088 0.44935 0.60556 C 0.45547 0.60694 0.46159 0.60718 0.46771 0.60833 C 0.46914 0.6088 0.47045 0.60995 0.47201 0.61042 C 0.47435 0.61204 0.4767 0.61227 0.47891 0.61296 C 0.48073 0.61458 0.48255 0.6169 0.48451 0.61806 C 0.48867 0.61968 0.4931 0.61944 0.49727 0.62037 C 0.49961 0.6206 0.50196 0.62176 0.50443 0.62315 C 0.5099 0.62176 0.51563 0.6213 0.52123 0.62037 C 0.53737 0.61667 0.5086 0.61806 0.53255 0.61806 L 0.53255 0.61829 C 0.53308 0.61042 0.53308 0.60347 0.53399 0.5963 C 0.53451 0.59167 0.53698 0.58218 0.53698 0.58241 C 0.53633 0.56597 0.53646 0.55 0.53542 0.53403 C 0.53503 0.5294 0.53321 0.52477 0.53255 0.51968 C 0.52904 0.49653 0.53334 0.52569 0.52969 0.49815 C 0.5293 0.49514 0.52865 0.4919 0.52826 0.48889 C 0.52774 0.48333 0.52735 0.47755 0.52683 0.47199 C 0.52735 0.44884 0.52748 0.42593 0.52826 0.40278 C 0.52852 0.39792 0.52878 0.39282 0.52969 0.38843 C 0.53021 0.38565 0.53164 0.38356 0.53255 0.38125 C 0.53203 0.35162 0.53203 0.32199 0.53112 0.29259 C 0.53099 0.29005 0.53008 0.28796 0.52969 0.28542 C 0.52865 0.27917 0.52761 0.27292 0.52683 0.2662 C 0.52513 0.25185 0.52617 0.2581 0.52409 0.24722 C 0.52357 0.24074 0.52331 0.23449 0.52266 0.22824 C 0.5224 0.22523 0.52136 0.22338 0.52123 0.22083 C 0.52045 0.21065 0.52045 0.20023 0.51979 0.18981 C 0.51953 0.18565 0.51888 0.18194 0.51836 0.17778 C 0.51784 0.17315 0.51758 0.16829 0.51693 0.16319 C 0.51667 0.16111 0.51589 0.1588 0.5155 0.15648 C 0.51328 0.13843 0.51498 0.14444 0.51276 0.12523 C 0.51146 0.11481 0.50938 0.10486 0.50847 0.09421 C 0.50782 0.08634 0.50782 0.07801 0.50716 0.07014 C 0.50703 0.06759 0.50612 0.06551 0.50573 0.06319 C 0.50521 0.05833 0.50482 0.05347 0.50443 0.04884 C 0.50274 0.01088 0.50209 0.01505 0.50443 -0.02546 C 0.50482 -0.03426 0.50482 -0.03333 0.50716 -0.0375 L 0.50716 -0.03935 " pathEditMode="relative" rAng="0" ptsTypes="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924" y="3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7037E-7 L -2.5E-6 -3.7037E-7 C 0.00052 0.00463 0.00065 0.01019 0.0013 0.01574 C 0.00157 0.01782 0.00235 0.01921 0.00248 0.02107 C 0.00313 0.03032 0.00326 0.03935 0.00365 0.04861 C 0.00326 0.07755 0.00326 0.10671 0.00248 0.13588 C 0.00235 0.13773 0.00143 0.14028 0.0013 0.14282 C 0.00065 0.15949 0.00117 0.17616 -2.5E-6 0.19306 C -0.00013 0.19537 -0.00156 0.19769 -0.00221 0.20023 C -0.00208 0.20671 -0.00091 0.22708 -2.5E-6 0.23519 C 0.00026 0.23727 0.00078 0.23843 0.0013 0.24074 C 0.0017 0.26852 0.0017 0.29607 0.00248 0.32361 C 0.00261 0.32778 0.00326 0.33264 0.00365 0.33634 C 0.00417 0.34144 0.00456 0.34653 0.00521 0.35139 C 0.00365 0.38171 0.00873 0.37407 0.00248 0.38287 L 0.00248 0.38449 C 0.00729 0.38588 0.01185 0.38704 0.01667 0.38796 C 0.01784 0.38866 0.01901 0.39005 0.02045 0.39028 C 0.0306 0.39167 0.06758 0.39329 0.07435 0.39352 C 0.10065 0.39769 0.07279 0.39375 0.11276 0.39722 C 0.11797 0.39792 0.12292 0.39931 0.12813 0.39954 L 0.25248 0.40116 C 0.25703 0.40162 0.26185 0.40185 0.26693 0.40324 C 0.2681 0.40347 0.26914 0.40579 0.27045 0.40579 C 0.29388 0.40579 0.31758 0.4037 0.34102 0.40324 C 0.35977 0.4 0.37982 0.39607 0.3987 0.39583 L 0.47305 0.39722 C 0.4888 0.39769 0.50456 0.39722 0.52058 0.39722 L 0.52292 0.39722 C 0.52344 0.38079 0.52383 0.36435 0.52422 0.34745 C 0.52565 0.28634 0.52383 0.31111 0.52722 0.27778 C 0.5263 0.25949 0.52657 0.24074 0.52552 0.22245 C 0.52526 0.21898 0.52357 0.2162 0.52292 0.21319 C 0.5224 0.20949 0.52214 0.20579 0.52188 0.20185 C 0.52045 0.18796 0.52045 0.1875 0.51888 0.17222 C 0.51875 0.16157 0.51745 0.07222 0.51654 0.05255 C 0.51459 0.01019 0.51537 0.10232 0.51537 0.03796 L 0.51537 0.03032 " pathEditMode="relative" rAng="0" ptsTypes="AAAAAAAAAAAAAAAAAAAAAAAAAAAAAAAAAAAAAA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50" y="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51 -0.09791 L 0.05651 -0.09768 C 0.06354 -0.07662 0.06354 -0.08426 0.06081 -0.05833 C 0.06015 -0.05208 0.05807 -0.04027 0.05807 -0.03981 C 0.05755 -0.02685 0.05742 -0.01273 0.05651 0.00023 C 0.05638 0.00255 0.05547 0.00463 0.05508 0.00741 C 0.05456 0.01088 0.05403 0.01482 0.05364 0.01829 C 0.05312 0.02431 0.05312 0.03056 0.05221 0.03635 C 0.04987 0.05533 0.05026 0.04422 0.04661 0.0588 C 0.04596 0.06181 0.0457 0.06505 0.04518 0.06783 C 0.04427 0.07246 0.04349 0.07686 0.04245 0.08102 C 0.04206 0.08357 0.0414 0.08565 0.04101 0.0882 C 0.04062 0.09167 0.04023 0.09537 0.03971 0.09931 C 0.0388 0.10348 0.03763 0.10834 0.03685 0.11297 L 0.03541 0.11945 C 0.03463 0.12824 0.03398 0.1375 0.03255 0.1463 C 0.03216 0.14885 0.03164 0.15093 0.03112 0.15324 C 0.0306 0.15625 0.03021 0.15903 0.02995 0.16204 C 0.03138 0.17732 0.03112 0.17084 0.03112 0.17986 L 0.03112 0.18033 L 0.04245 0.17338 C 0.04388 0.17269 0.04531 0.17223 0.04661 0.17084 C 0.04831 0.16991 0.04935 0.16736 0.05104 0.16667 C 0.05403 0.16528 0.05755 0.16528 0.06081 0.16459 C 0.06211 0.16389 0.06354 0.16204 0.06497 0.16204 C 0.13359 0.16204 0.0694 0.16389 0.12148 0.16875 C 0.13776 0.17037 0.15429 0.17014 0.1707 0.17084 C 0.17956 0.17153 0.18854 0.17269 0.19752 0.17338 C 0.20898 0.17801 0.2026 0.17616 0.22291 0.17801 L 0.25104 0.17986 C 0.25286 0.18172 0.25469 0.18334 0.25651 0.18449 C 0.26159 0.18727 0.26367 0.18565 0.26797 0.18912 C 0.2694 0.19051 0.27044 0.19329 0.27213 0.19375 C 0.27956 0.19537 0.28724 0.19491 0.29479 0.19607 C 0.3039 0.2007 0.29518 0.19676 0.31159 0.20023 C 0.31406 0.20093 0.3164 0.20209 0.31875 0.20255 L 0.39336 0.20023 C 0.39622 0.20023 0.39896 0.19815 0.40182 0.19815 C 0.41067 0.19815 0.41966 0.19954 0.42851 0.20023 L 0.44687 0.20486 C 0.44935 0.20556 0.45169 0.20672 0.4539 0.20718 C 0.46198 0.20926 0.46823 0.21019 0.47656 0.21135 C 0.47929 0.21273 0.48372 0.21551 0.48646 0.21621 C 0.49297 0.21713 0.49961 0.21783 0.50612 0.21898 L 0.60052 0.21621 C 0.60625 0.21598 0.61185 0.21482 0.61745 0.21389 C 0.61888 0.21366 0.62187 0.21135 0.62187 0.21181 L 0.61745 0.21135 C 0.61523 0.2044 0.61054 0.19098 0.60898 0.18241 C 0.6082 0.17848 0.60664 0.16088 0.60625 0.15764 C 0.60573 0.11806 0.60612 0.07824 0.60482 0.03843 C 0.60469 0.03241 0.60247 0.02662 0.60182 0.02061 C 0.60091 0.01158 0.60091 0.00209 0.59922 -0.00671 C 0.5987 -0.00856 0.59791 -0.01088 0.59778 -0.01273 C 0.59739 -0.01666 0.59778 -0.0206 0.59778 -0.02453 L 0.59778 -0.02685 " pathEditMode="relative" rAng="0" ptsTypes="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40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FED1BD-A605-4A8C-9175-3999E5860E53}"/>
              </a:ext>
            </a:extLst>
          </p:cNvPr>
          <p:cNvSpPr/>
          <p:nvPr/>
        </p:nvSpPr>
        <p:spPr>
          <a:xfrm>
            <a:off x="56425" y="26502"/>
            <a:ext cx="5989983" cy="68447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2199050-5A39-4061-B504-5C236ECADFB6}"/>
              </a:ext>
            </a:extLst>
          </p:cNvPr>
          <p:cNvSpPr/>
          <p:nvPr/>
        </p:nvSpPr>
        <p:spPr>
          <a:xfrm>
            <a:off x="6166612" y="26502"/>
            <a:ext cx="5989984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магнитный диск 5">
            <a:extLst>
              <a:ext uri="{FF2B5EF4-FFF2-40B4-BE49-F238E27FC236}">
                <a16:creationId xmlns:a16="http://schemas.microsoft.com/office/drawing/2014/main" id="{36409EDC-BC18-4E2F-852D-C9D981A8E24E}"/>
              </a:ext>
            </a:extLst>
          </p:cNvPr>
          <p:cNvSpPr/>
          <p:nvPr/>
        </p:nvSpPr>
        <p:spPr>
          <a:xfrm rot="16200000">
            <a:off x="5284856" y="4224486"/>
            <a:ext cx="1763512" cy="3238470"/>
          </a:xfrm>
          <a:prstGeom prst="flowChartMagneticDisk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EC2DD-EA23-427E-B473-7035CBA9605C}"/>
              </a:ext>
            </a:extLst>
          </p:cNvPr>
          <p:cNvSpPr txBox="1"/>
          <p:nvPr/>
        </p:nvSpPr>
        <p:spPr>
          <a:xfrm>
            <a:off x="728870" y="132523"/>
            <a:ext cx="9197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Вставь предлоги, определи падеж существительных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7DB865-652D-4B2F-8195-559CED0676AE}"/>
              </a:ext>
            </a:extLst>
          </p:cNvPr>
          <p:cNvSpPr txBox="1"/>
          <p:nvPr/>
        </p:nvSpPr>
        <p:spPr>
          <a:xfrm>
            <a:off x="649355" y="1262100"/>
            <a:ext cx="5141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Добежать … реки</a:t>
            </a:r>
            <a:r>
              <a:rPr lang="ru-RU" sz="2400" b="1" dirty="0">
                <a:latin typeface="Georgia" panose="02040502050405020303" pitchFamily="18" charset="0"/>
              </a:rPr>
              <a:t> </a:t>
            </a: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Добежать до реки (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Р.п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D28C4D-CC2E-4258-8020-4143CF6F8FAB}"/>
              </a:ext>
            </a:extLst>
          </p:cNvPr>
          <p:cNvSpPr txBox="1"/>
          <p:nvPr/>
        </p:nvSpPr>
        <p:spPr>
          <a:xfrm>
            <a:off x="808382" y="2829838"/>
            <a:ext cx="345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727E9E-8C2F-475E-AB63-9DFFF0B3C749}"/>
              </a:ext>
            </a:extLst>
          </p:cNvPr>
          <p:cNvSpPr txBox="1"/>
          <p:nvPr/>
        </p:nvSpPr>
        <p:spPr>
          <a:xfrm>
            <a:off x="715617" y="2450502"/>
            <a:ext cx="5009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Подъехал … заводу </a:t>
            </a: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Подъехал к заводу (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Д.п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CAFD77-C252-4805-BD95-27A779169083}"/>
              </a:ext>
            </a:extLst>
          </p:cNvPr>
          <p:cNvSpPr txBox="1"/>
          <p:nvPr/>
        </p:nvSpPr>
        <p:spPr>
          <a:xfrm>
            <a:off x="661486" y="4030167"/>
            <a:ext cx="4665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Летел … полем</a:t>
            </a: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Летел над полем (Т.п.)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сохраненные данные 6">
            <a:extLst>
              <a:ext uri="{FF2B5EF4-FFF2-40B4-BE49-F238E27FC236}">
                <a16:creationId xmlns:a16="http://schemas.microsoft.com/office/drawing/2014/main" id="{34F7E775-4C61-4193-831E-582CC7D9F06A}"/>
              </a:ext>
            </a:extLst>
          </p:cNvPr>
          <p:cNvSpPr/>
          <p:nvPr/>
        </p:nvSpPr>
        <p:spPr>
          <a:xfrm flipH="1">
            <a:off x="5023069" y="4961964"/>
            <a:ext cx="3114350" cy="1763513"/>
          </a:xfrm>
          <a:prstGeom prst="flowChartOnlineStorage">
            <a:avLst/>
          </a:prstGeom>
          <a:pattFill prst="solidDmnd">
            <a:fgClr>
              <a:schemeClr val="accent5"/>
            </a:fgClr>
            <a:bgClr>
              <a:schemeClr val="bg1"/>
            </a:bgClr>
          </a:pattFill>
          <a:ln w="76200">
            <a:solidFill>
              <a:schemeClr val="accent5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046 L -2.5E-6 -0.00023 C -0.00052 0.00649 -0.00143 0.01297 -0.00143 0.01991 C -0.00143 0.02246 -0.00039 0.02454 -2.5E-6 0.02686 C 0.00065 0.03125 0.00078 0.03588 0.00143 0.04028 C 0.00196 0.04422 0.00508 0.05602 0.0056 0.05834 C 0.01407 0.13866 0.00847 0.08125 0.00847 0.27732 C 0.00847 0.30625 0.00899 0.30209 0.0056 0.31806 C 0.00521 0.3257 0.00495 0.33311 0.00417 0.34051 C 0.00404 0.34306 0.003 0.34491 0.00287 0.34746 C 0.00209 0.35487 0.00209 0.3625 0.00143 0.36991 C 0.00117 0.37246 0.00078 0.37477 -2.5E-6 0.37662 C -0.00117 0.3794 -0.00286 0.38125 -0.00429 0.38357 C -0.01302 0.42547 -0.00403 0.37801 -0.00846 0.47825 C -0.00872 0.48311 -0.0108 0.48727 -0.01133 0.4919 C -0.01302 0.50556 -0.01198 0.49931 -0.01419 0.5095 C -0.01458 0.51575 -0.0151 0.522 -0.01562 0.52801 C -0.01601 0.53334 -0.01653 0.53866 -0.01705 0.54375 C -0.01758 0.5507 -0.01823 0.55718 -0.01836 0.56412 C -0.01888 0.57848 -0.01836 0.5926 -0.01836 0.60672 L -0.01836 0.62315 L 0.00847 0.62061 C 0.01276 0.62014 0.01693 0.61899 0.02123 0.61852 C 0.03503 0.61551 0.02448 0.61644 0.03959 0.61366 C 0.04479 0.61297 0.05 0.6125 0.05521 0.61135 C 0.07683 0.60463 0.04271 0.61528 0.07357 0.60672 C 0.07552 0.60649 0.07735 0.60533 0.07917 0.60487 C 0.08255 0.60394 0.08581 0.60325 0.0892 0.60255 L 0.12175 0.60487 C 0.12826 0.60533 0.1349 0.60625 0.14154 0.60672 L 0.16836 0.60926 L 0.18112 0.61598 C 0.18255 0.6169 0.18386 0.61806 0.18542 0.61852 C 0.19623 0.6213 0.19102 0.61968 0.20091 0.62315 L 0.33412 0.62061 C 0.34818 0.62014 0.36237 0.61899 0.37657 0.61852 L 0.42461 0.61598 C 0.43034 0.61459 0.4362 0.61436 0.44167 0.61135 C 0.44766 0.60834 0.4444 0.60973 0.45157 0.60672 C 0.45768 0.60787 0.4638 0.60811 0.46992 0.60926 C 0.47136 0.60973 0.47266 0.61088 0.47422 0.61135 C 0.47657 0.61274 0.47891 0.61297 0.48125 0.61366 C 0.48308 0.61528 0.4849 0.61737 0.48685 0.61852 C 0.49102 0.61991 0.49545 0.61968 0.49961 0.62061 C 0.50196 0.62084 0.5043 0.622 0.50677 0.62315 C 0.51237 0.622 0.5181 0.62153 0.5237 0.62061 C 0.53998 0.61713 0.51107 0.61852 0.53503 0.61852 L 0.53503 0.61875 C 0.53555 0.61135 0.53555 0.60463 0.53646 0.59792 C 0.53698 0.59352 0.53946 0.5845 0.53946 0.58473 C 0.5388 0.56922 0.53893 0.55417 0.53789 0.53912 C 0.5375 0.53473 0.53568 0.53033 0.53503 0.52547 C 0.53151 0.50371 0.53581 0.53125 0.53216 0.50533 C 0.53177 0.50232 0.53112 0.49931 0.53073 0.49653 C 0.53021 0.49121 0.52982 0.48588 0.5293 0.48056 C 0.52982 0.4588 0.52995 0.43704 0.53073 0.41528 C 0.53099 0.41065 0.53125 0.40579 0.53216 0.40162 C 0.53268 0.39908 0.53412 0.397 0.53503 0.39491 C 0.53451 0.3669 0.53451 0.33889 0.5336 0.31112 C 0.53347 0.3088 0.53255 0.30672 0.53216 0.3044 C 0.53112 0.29862 0.53008 0.2926 0.5293 0.28635 C 0.52761 0.27269 0.52865 0.27871 0.52657 0.26829 C 0.52604 0.26227 0.52578 0.25625 0.52513 0.25047 C 0.52487 0.24769 0.52383 0.24584 0.5237 0.24352 C 0.52292 0.2338 0.52292 0.22408 0.52227 0.21412 C 0.52201 0.21019 0.52136 0.20672 0.52084 0.20278 C 0.52032 0.19838 0.52005 0.19375 0.5194 0.18912 C 0.51914 0.18704 0.51836 0.18496 0.51797 0.18264 C 0.51576 0.16575 0.51745 0.1713 0.51524 0.15325 C 0.51393 0.14329 0.51185 0.13403 0.51094 0.12385 C 0.51029 0.11644 0.51029 0.10857 0.50951 0.10116 C 0.50938 0.09885 0.50847 0.09676 0.50808 0.09468 C 0.50755 0.09005 0.50716 0.08542 0.50677 0.08102 C 0.50508 0.04514 0.50443 0.04908 0.50677 0.01088 C 0.50716 0.00255 0.50716 0.00348 0.50951 -0.00046 L 0.50951 -0.00231 " pathEditMode="relative" rAng="0" ptsTypes="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3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3263 L -2.5E-6 -0.0324 C 0.00052 -0.02754 0.00065 -0.02176 0.0013 -0.01597 C 0.00157 -0.01388 0.00235 -0.01226 0.00248 -0.01041 C 0.00313 -0.00069 0.00326 0.0088 0.00365 0.01852 C 0.00326 0.04908 0.00326 0.07963 0.00248 0.11019 C 0.00235 0.11227 0.00143 0.11482 0.0013 0.1176 C 0.00065 0.13496 0.00117 0.15255 -2.5E-6 0.17037 C -0.00013 0.17269 -0.00156 0.17524 -0.00221 0.17778 C -0.00208 0.18473 -0.00091 0.20602 -2.5E-6 0.21459 C 0.00026 0.2169 0.00078 0.21806 0.0013 0.22037 C 0.0017 0.24954 0.0017 0.27848 0.00248 0.30764 C 0.00261 0.31181 0.00326 0.3169 0.00365 0.32084 C 0.00417 0.32616 0.00456 0.33172 0.00521 0.33681 C 0.00365 0.36852 0.0086 0.36065 0.00248 0.36968 L 0.00248 0.37153 C 0.00716 0.37292 0.01172 0.37408 0.01641 0.37524 C 0.01758 0.37593 0.01875 0.37732 0.02018 0.37755 C 0.03008 0.37894 0.06654 0.38079 0.07318 0.38102 C 0.09896 0.38542 0.07162 0.38125 0.11094 0.38496 C 0.11602 0.38565 0.12097 0.38704 0.12604 0.38727 L 0.24831 0.38889 C 0.25287 0.38959 0.25755 0.38982 0.2625 0.39121 C 0.26367 0.39144 0.26472 0.39375 0.26602 0.39375 C 0.28907 0.39375 0.31237 0.39167 0.33542 0.39121 C 0.35391 0.38774 0.37357 0.38357 0.39219 0.38334 L 0.46524 0.38496 C 0.48073 0.38542 0.49623 0.38496 0.51198 0.38496 L 0.51433 0.38496 C 0.51485 0.3676 0.51524 0.35024 0.51563 0.33264 C 0.51706 0.26829 0.51524 0.29445 0.51849 0.25926 C 0.51771 0.24005 0.51797 0.22037 0.51693 0.20116 C 0.51667 0.19769 0.51498 0.19468 0.51433 0.19144 C 0.5138 0.1875 0.51354 0.1838 0.51328 0.17963 C 0.51185 0.16505 0.51185 0.16459 0.51042 0.14838 C 0.51029 0.13727 0.50899 0.04329 0.50808 0.02269 C 0.50612 -0.02176 0.5069 0.075 0.5069 0.00741 L 0.5069 -0.00069 " pathEditMode="relative" rAng="0" ptsTypes="AAAAAAAAAAAAAAAAAAAAAAAAAAAAAAAAAAAAAA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7" y="2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4 -0.11435 L 0.04844 -0.11412 C 0.05534 -0.09167 0.05534 -0.09977 0.05261 -0.07246 C 0.05196 -0.06574 0.04987 -0.05324 0.04987 -0.05278 C 0.04935 -0.03912 0.04922 -0.02431 0.04844 -0.01042 C 0.04831 -0.0081 0.0474 -0.00579 0.04701 -0.00301 C 0.04649 0.00069 0.04597 0.00486 0.04558 0.00856 C 0.04506 0.01504 0.04506 0.02153 0.04414 0.02778 C 0.0418 0.04768 0.04219 0.03588 0.03867 0.05139 C 0.03802 0.05463 0.03776 0.0581 0.03724 0.06088 C 0.03633 0.06574 0.03555 0.0706 0.03451 0.075 C 0.03412 0.07754 0.03347 0.07986 0.03308 0.08241 C 0.03269 0.08611 0.03229 0.09004 0.03177 0.09421 C 0.03099 0.09861 0.02982 0.1037 0.02904 0.10856 L 0.02761 0.11551 C 0.02683 0.12477 0.02617 0.13472 0.02474 0.14398 C 0.02435 0.14653 0.02383 0.14884 0.02331 0.15116 C 0.02279 0.1544 0.0224 0.15741 0.02214 0.16065 C 0.02357 0.17662 0.02331 0.16991 0.02331 0.1794 L 0.02331 0.17986 L 0.03451 0.17245 C 0.03594 0.17176 0.03737 0.17129 0.03867 0.16991 C 0.04024 0.16875 0.04128 0.1662 0.04297 0.16551 C 0.04597 0.16389 0.04935 0.16389 0.05261 0.16319 C 0.05391 0.1625 0.05534 0.16065 0.05677 0.16065 C 0.12435 0.16065 0.06107 0.1625 0.11237 0.16759 C 0.12852 0.16944 0.14479 0.16921 0.16094 0.16991 C 0.16966 0.1706 0.17852 0.17176 0.18737 0.17245 C 0.1987 0.17731 0.19245 0.17546 0.21237 0.17731 L 0.24011 0.1794 C 0.24193 0.18125 0.24375 0.1831 0.24558 0.18426 C 0.25052 0.18727 0.25261 0.18541 0.25677 0.18912 C 0.25821 0.19051 0.25925 0.19352 0.26094 0.19398 C 0.26823 0.19583 0.27578 0.19537 0.28321 0.19653 C 0.29219 0.20139 0.2836 0.19722 0.29987 0.20092 C 0.30222 0.20162 0.30456 0.20278 0.3069 0.20324 L 0.38047 0.20092 C 0.38321 0.20092 0.38594 0.19861 0.38881 0.19861 C 0.39753 0.19861 0.40638 0.20023 0.41511 0.20092 L 0.43321 0.20579 C 0.43555 0.20648 0.43789 0.20764 0.44011 0.20833 C 0.44805 0.21041 0.45417 0.21134 0.46237 0.21273 C 0.46511 0.21412 0.46953 0.21713 0.47214 0.21782 C 0.47865 0.21875 0.48516 0.21944 0.49154 0.2206 L 0.58464 0.21782 C 0.59024 0.21759 0.59584 0.21643 0.60131 0.21528 C 0.60274 0.21504 0.6056 0.21273 0.6056 0.21319 L 0.60131 0.21273 C 0.59909 0.20532 0.59453 0.1912 0.59297 0.18217 C 0.59219 0.17801 0.59063 0.15926 0.59024 0.15579 C 0.58972 0.11412 0.59011 0.07199 0.58881 0.02986 C 0.58867 0.02361 0.58659 0.01736 0.58594 0.01111 C 0.58503 0.00139 0.58503 -0.00857 0.58334 -0.01783 C 0.58282 -0.01991 0.58203 -0.02222 0.5819 -0.02431 C 0.58151 -0.02847 0.5819 -0.03241 0.5819 -0.03658 L 0.5819 -0.03912 " pathEditMode="relative" rAng="0" ptsTypes="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36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1FED1BD-A605-4A8C-9175-3999E5860E53}"/>
              </a:ext>
            </a:extLst>
          </p:cNvPr>
          <p:cNvSpPr/>
          <p:nvPr/>
        </p:nvSpPr>
        <p:spPr>
          <a:xfrm>
            <a:off x="56425" y="26502"/>
            <a:ext cx="5989983" cy="68447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2199050-5A39-4061-B504-5C236ECADFB6}"/>
              </a:ext>
            </a:extLst>
          </p:cNvPr>
          <p:cNvSpPr/>
          <p:nvPr/>
        </p:nvSpPr>
        <p:spPr>
          <a:xfrm>
            <a:off x="6166612" y="26502"/>
            <a:ext cx="5989984" cy="6858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магнитный диск 5">
            <a:extLst>
              <a:ext uri="{FF2B5EF4-FFF2-40B4-BE49-F238E27FC236}">
                <a16:creationId xmlns:a16="http://schemas.microsoft.com/office/drawing/2014/main" id="{36409EDC-BC18-4E2F-852D-C9D981A8E24E}"/>
              </a:ext>
            </a:extLst>
          </p:cNvPr>
          <p:cNvSpPr/>
          <p:nvPr/>
        </p:nvSpPr>
        <p:spPr>
          <a:xfrm rot="16200000">
            <a:off x="5284856" y="4224486"/>
            <a:ext cx="1763512" cy="3238470"/>
          </a:xfrm>
          <a:prstGeom prst="flowChartMagneticDisk">
            <a:avLst/>
          </a:prstGeom>
          <a:solidFill>
            <a:schemeClr val="bg1"/>
          </a:solidFill>
          <a:ln w="762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59EC2DD-EA23-427E-B473-7035CBA9605C}"/>
              </a:ext>
            </a:extLst>
          </p:cNvPr>
          <p:cNvSpPr txBox="1"/>
          <p:nvPr/>
        </p:nvSpPr>
        <p:spPr>
          <a:xfrm>
            <a:off x="728870" y="132523"/>
            <a:ext cx="91970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Вставь предлоги, определи падеж существительных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7DB865-652D-4B2F-8195-559CED0676AE}"/>
              </a:ext>
            </a:extLst>
          </p:cNvPr>
          <p:cNvSpPr txBox="1"/>
          <p:nvPr/>
        </p:nvSpPr>
        <p:spPr>
          <a:xfrm>
            <a:off x="649355" y="1262100"/>
            <a:ext cx="5141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Читал … животных</a:t>
            </a: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Читал о животных (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П.п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4D28C4D-CC2E-4258-8020-4143CF6F8FAB}"/>
              </a:ext>
            </a:extLst>
          </p:cNvPr>
          <p:cNvSpPr txBox="1"/>
          <p:nvPr/>
        </p:nvSpPr>
        <p:spPr>
          <a:xfrm>
            <a:off x="808382" y="2829838"/>
            <a:ext cx="3452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727E9E-8C2F-475E-AB63-9DFFF0B3C749}"/>
              </a:ext>
            </a:extLst>
          </p:cNvPr>
          <p:cNvSpPr txBox="1"/>
          <p:nvPr/>
        </p:nvSpPr>
        <p:spPr>
          <a:xfrm>
            <a:off x="715617" y="2450502"/>
            <a:ext cx="5009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Смотрел … картину</a:t>
            </a: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Смотрел на картину (</a:t>
            </a:r>
            <a:r>
              <a:rPr lang="ru-RU" sz="2400" b="1" dirty="0" err="1">
                <a:solidFill>
                  <a:schemeClr val="bg1"/>
                </a:solidFill>
                <a:latin typeface="Georgia" panose="02040502050405020303" pitchFamily="18" charset="0"/>
              </a:rPr>
              <a:t>В.п</a:t>
            </a:r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.)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2CAFD77-C252-4805-BD95-27A779169083}"/>
              </a:ext>
            </a:extLst>
          </p:cNvPr>
          <p:cNvSpPr txBox="1"/>
          <p:nvPr/>
        </p:nvSpPr>
        <p:spPr>
          <a:xfrm>
            <a:off x="661486" y="4030167"/>
            <a:ext cx="4665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accent1"/>
                </a:solidFill>
                <a:latin typeface="Georgia" panose="02040502050405020303" pitchFamily="18" charset="0"/>
              </a:rPr>
              <a:t>Ушёл … другом</a:t>
            </a:r>
          </a:p>
          <a:p>
            <a:r>
              <a:rPr lang="ru-RU" sz="2400" b="1" dirty="0">
                <a:solidFill>
                  <a:schemeClr val="bg1"/>
                </a:solidFill>
                <a:latin typeface="Georgia" panose="02040502050405020303" pitchFamily="18" charset="0"/>
              </a:rPr>
              <a:t>Ушёл с другом (Т.п.)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сохраненные данные 6">
            <a:extLst>
              <a:ext uri="{FF2B5EF4-FFF2-40B4-BE49-F238E27FC236}">
                <a16:creationId xmlns:a16="http://schemas.microsoft.com/office/drawing/2014/main" id="{34F7E775-4C61-4193-831E-582CC7D9F06A}"/>
              </a:ext>
            </a:extLst>
          </p:cNvPr>
          <p:cNvSpPr/>
          <p:nvPr/>
        </p:nvSpPr>
        <p:spPr>
          <a:xfrm flipH="1">
            <a:off x="5023069" y="4961964"/>
            <a:ext cx="3114350" cy="1763513"/>
          </a:xfrm>
          <a:prstGeom prst="flowChartOnlineStorage">
            <a:avLst/>
          </a:prstGeom>
          <a:pattFill prst="solidDmnd">
            <a:fgClr>
              <a:schemeClr val="accent5"/>
            </a:fgClr>
            <a:bgClr>
              <a:schemeClr val="bg1"/>
            </a:bgClr>
          </a:pattFill>
          <a:ln w="76200">
            <a:solidFill>
              <a:schemeClr val="accent5"/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67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046 L -2.5E-6 -0.00023 C -0.00052 0.00649 -0.00143 0.01297 -0.00143 0.01991 C -0.00143 0.02246 -0.00039 0.02454 -2.5E-6 0.02686 C 0.00065 0.03125 0.00078 0.03588 0.00143 0.04028 C 0.00196 0.04422 0.00508 0.05602 0.0056 0.05834 C 0.01407 0.13866 0.00847 0.08125 0.00847 0.27732 C 0.00847 0.30625 0.00899 0.30209 0.0056 0.31806 C 0.00521 0.3257 0.00495 0.33311 0.00417 0.34051 C 0.00404 0.34306 0.003 0.34491 0.00287 0.34746 C 0.00209 0.35487 0.00209 0.3625 0.00143 0.36991 C 0.00117 0.37246 0.00078 0.37477 -2.5E-6 0.37662 C -0.00117 0.3794 -0.00286 0.38125 -0.00429 0.38357 C -0.01302 0.42547 -0.00403 0.37801 -0.00846 0.47825 C -0.00872 0.48311 -0.0108 0.48727 -0.01133 0.4919 C -0.01302 0.50556 -0.01198 0.49931 -0.01419 0.5095 C -0.01458 0.51575 -0.0151 0.522 -0.01562 0.52801 C -0.01601 0.53334 -0.01653 0.53866 -0.01705 0.54375 C -0.01758 0.5507 -0.01823 0.55718 -0.01836 0.56412 C -0.01888 0.57848 -0.01836 0.5926 -0.01836 0.60672 L -0.01836 0.62315 L 0.00847 0.62061 C 0.01276 0.62014 0.01693 0.61899 0.02123 0.61852 C 0.03503 0.61551 0.02448 0.61644 0.03959 0.61366 C 0.04479 0.61297 0.05 0.6125 0.05521 0.61135 C 0.07683 0.60463 0.04271 0.61528 0.07357 0.60672 C 0.07552 0.60649 0.07735 0.60533 0.07917 0.60487 C 0.08255 0.60394 0.08581 0.60325 0.0892 0.60255 L 0.12175 0.60487 C 0.12826 0.60533 0.1349 0.60625 0.14154 0.60672 L 0.16836 0.60926 L 0.18112 0.61598 C 0.18255 0.6169 0.18386 0.61806 0.18542 0.61852 C 0.19623 0.6213 0.19102 0.61968 0.20091 0.62315 L 0.33412 0.62061 C 0.34818 0.62014 0.36237 0.61899 0.37657 0.61852 L 0.42461 0.61598 C 0.43034 0.61459 0.4362 0.61436 0.44167 0.61135 C 0.44766 0.60834 0.4444 0.60973 0.45157 0.60672 C 0.45768 0.60787 0.4638 0.60811 0.46992 0.60926 C 0.47136 0.60973 0.47266 0.61088 0.47422 0.61135 C 0.47657 0.61274 0.47891 0.61297 0.48125 0.61366 C 0.48308 0.61528 0.4849 0.61737 0.48685 0.61852 C 0.49102 0.61991 0.49545 0.61968 0.49961 0.62061 C 0.50196 0.62084 0.5043 0.622 0.50677 0.62315 C 0.51237 0.622 0.5181 0.62153 0.5237 0.62061 C 0.53998 0.61713 0.51107 0.61852 0.53503 0.61852 L 0.53503 0.61875 C 0.53555 0.61135 0.53555 0.60463 0.53646 0.59792 C 0.53698 0.59352 0.53946 0.5845 0.53946 0.58473 C 0.5388 0.56922 0.53893 0.55417 0.53789 0.53912 C 0.5375 0.53473 0.53568 0.53033 0.53503 0.52547 C 0.53151 0.50371 0.53581 0.53125 0.53216 0.50533 C 0.53177 0.50232 0.53112 0.49931 0.53073 0.49653 C 0.53021 0.49121 0.52982 0.48588 0.5293 0.48056 C 0.52982 0.4588 0.52995 0.43704 0.53073 0.41528 C 0.53099 0.41065 0.53125 0.40579 0.53216 0.40162 C 0.53268 0.39908 0.53412 0.397 0.53503 0.39491 C 0.53451 0.3669 0.53451 0.33889 0.5336 0.31112 C 0.53347 0.3088 0.53255 0.30672 0.53216 0.3044 C 0.53112 0.29862 0.53008 0.2926 0.5293 0.28635 C 0.52761 0.27269 0.52865 0.27871 0.52657 0.26829 C 0.52604 0.26227 0.52578 0.25625 0.52513 0.25047 C 0.52487 0.24769 0.52383 0.24584 0.5237 0.24352 C 0.52292 0.2338 0.52292 0.22408 0.52227 0.21412 C 0.52201 0.21019 0.52136 0.20672 0.52084 0.20278 C 0.52032 0.19838 0.52005 0.19375 0.5194 0.18912 C 0.51914 0.18704 0.51836 0.18496 0.51797 0.18264 C 0.51576 0.16575 0.51745 0.1713 0.51524 0.15325 C 0.51393 0.14329 0.51185 0.13403 0.51094 0.12385 C 0.51029 0.11644 0.51029 0.10857 0.50951 0.10116 C 0.50938 0.09885 0.50847 0.09676 0.50808 0.09468 C 0.50755 0.09005 0.50716 0.08542 0.50677 0.08102 C 0.50508 0.04514 0.50443 0.04908 0.50677 0.01088 C 0.50716 0.00255 0.50716 0.00348 0.50951 -0.00046 L 0.50951 -0.00231 " pathEditMode="relative" rAng="0" ptsTypes="AAAAAAAAAAAAAAAAAAAAAAAAAAAAAAAAAAAAAAAAAAAAAAAAAAAAAAAAAAAAAAAAAAAAAAAAAAAA">
                                      <p:cBhvr>
                                        <p:cTn id="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42" y="3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3263 L -2.5E-6 -0.0324 C 0.00052 -0.02754 0.00065 -0.02176 0.0013 -0.01597 C 0.00157 -0.01388 0.00235 -0.01226 0.00248 -0.01041 C 0.00313 -0.00069 0.00326 0.0088 0.00365 0.01852 C 0.00326 0.04908 0.00326 0.07963 0.00248 0.11019 C 0.00235 0.11227 0.00143 0.11482 0.0013 0.1176 C 0.00065 0.13496 0.00117 0.15255 -2.5E-6 0.17037 C -0.00013 0.17269 -0.00156 0.17524 -0.00221 0.17778 C -0.00208 0.18473 -0.00091 0.20602 -2.5E-6 0.21459 C 0.00026 0.2169 0.00078 0.21806 0.0013 0.22037 C 0.0017 0.24954 0.0017 0.27848 0.00248 0.30764 C 0.00261 0.31181 0.00326 0.3169 0.00365 0.32084 C 0.00417 0.32616 0.00456 0.33172 0.00521 0.33681 C 0.00365 0.36852 0.0086 0.36065 0.00248 0.36968 L 0.00248 0.37153 C 0.00716 0.37292 0.01172 0.37408 0.01641 0.37524 C 0.01758 0.37593 0.01875 0.37732 0.02018 0.37755 C 0.03008 0.37894 0.06654 0.38079 0.07318 0.38102 C 0.09896 0.38542 0.07162 0.38125 0.11094 0.38496 C 0.11602 0.38565 0.12097 0.38704 0.12604 0.38727 L 0.24831 0.38889 C 0.25287 0.38959 0.25755 0.38982 0.2625 0.39121 C 0.26367 0.39144 0.26472 0.39375 0.26602 0.39375 C 0.28907 0.39375 0.31237 0.39167 0.33542 0.39121 C 0.35391 0.38774 0.37357 0.38357 0.39219 0.38334 L 0.46524 0.38496 C 0.48073 0.38542 0.49623 0.38496 0.51198 0.38496 L 0.51433 0.38496 C 0.51485 0.3676 0.51524 0.35024 0.51563 0.33264 C 0.51706 0.26829 0.51524 0.29445 0.51849 0.25926 C 0.51771 0.24005 0.51797 0.22037 0.51693 0.20116 C 0.51667 0.19769 0.51498 0.19468 0.51433 0.19144 C 0.5138 0.1875 0.51354 0.1838 0.51328 0.17963 C 0.51185 0.16505 0.51185 0.16459 0.51042 0.14838 C 0.51029 0.13727 0.50899 0.04329 0.50808 0.02269 C 0.50612 -0.02176 0.5069 0.075 0.5069 0.00741 L 0.5069 -0.00069 " pathEditMode="relative" rAng="0" ptsTypes="AAAAAAAAAAAAAAAAAAAAAAAAAAAAAAAAAAAAAA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7" y="2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844 -0.11435 L 0.04844 -0.11412 C 0.05534 -0.09167 0.05534 -0.09977 0.05261 -0.07246 C 0.05196 -0.06574 0.04987 -0.05324 0.04987 -0.05278 C 0.04935 -0.03912 0.04922 -0.02431 0.04844 -0.01042 C 0.04831 -0.0081 0.0474 -0.00579 0.04701 -0.00301 C 0.04649 0.00069 0.04597 0.00486 0.04558 0.00856 C 0.04506 0.01504 0.04506 0.02153 0.04414 0.02778 C 0.0418 0.04768 0.04219 0.03588 0.03867 0.05139 C 0.03802 0.05463 0.03776 0.0581 0.03724 0.06088 C 0.03633 0.06574 0.03555 0.0706 0.03451 0.075 C 0.03412 0.07754 0.03347 0.07986 0.03308 0.08241 C 0.03269 0.08611 0.03229 0.09004 0.03177 0.09421 C 0.03099 0.09861 0.02982 0.1037 0.02904 0.10856 L 0.02761 0.11551 C 0.02683 0.12477 0.02617 0.13472 0.02474 0.14398 C 0.02435 0.14653 0.02383 0.14884 0.02331 0.15116 C 0.02279 0.1544 0.0224 0.15741 0.02214 0.16065 C 0.02357 0.17662 0.02331 0.16991 0.02331 0.1794 L 0.02331 0.17986 L 0.03451 0.17245 C 0.03594 0.17176 0.03737 0.17129 0.03867 0.16991 C 0.04024 0.16875 0.04128 0.1662 0.04297 0.16551 C 0.04597 0.16389 0.04935 0.16389 0.05261 0.16319 C 0.05391 0.1625 0.05534 0.16065 0.05677 0.16065 C 0.12435 0.16065 0.06107 0.1625 0.11237 0.16759 C 0.12852 0.16944 0.14479 0.16921 0.16094 0.16991 C 0.16966 0.1706 0.17852 0.17176 0.18737 0.17245 C 0.1987 0.17731 0.19245 0.17546 0.21237 0.17731 L 0.24011 0.1794 C 0.24193 0.18125 0.24375 0.1831 0.24558 0.18426 C 0.25052 0.18727 0.25261 0.18541 0.25677 0.18912 C 0.25821 0.19051 0.25925 0.19352 0.26094 0.19398 C 0.26823 0.19583 0.27578 0.19537 0.28321 0.19653 C 0.29219 0.20139 0.2836 0.19722 0.29987 0.20092 C 0.30222 0.20162 0.30456 0.20278 0.3069 0.20324 L 0.38047 0.20092 C 0.38321 0.20092 0.38594 0.19861 0.38881 0.19861 C 0.39753 0.19861 0.40638 0.20023 0.41511 0.20092 L 0.43321 0.20579 C 0.43555 0.20648 0.43789 0.20764 0.44011 0.20833 C 0.44805 0.21041 0.45417 0.21134 0.46237 0.21273 C 0.46511 0.21412 0.46953 0.21713 0.47214 0.21782 C 0.47865 0.21875 0.48516 0.21944 0.49154 0.2206 L 0.58464 0.21782 C 0.59024 0.21759 0.59584 0.21643 0.60131 0.21528 C 0.60274 0.21504 0.6056 0.21273 0.6056 0.21319 L 0.60131 0.21273 C 0.59909 0.20532 0.59453 0.1912 0.59297 0.18217 C 0.59219 0.17801 0.59063 0.15926 0.59024 0.15579 C 0.58972 0.11412 0.59011 0.07199 0.58881 0.02986 C 0.58867 0.02361 0.58659 0.01736 0.58594 0.01111 C 0.58503 0.00139 0.58503 -0.00857 0.58334 -0.01783 C 0.58282 -0.01991 0.58203 -0.02222 0.5819 -0.02431 C 0.58151 -0.02847 0.5819 -0.03241 0.5819 -0.03658 L 0.5819 -0.03912 " pathEditMode="relative" rAng="0" ptsTypes="AAAAAAAAAAAAAAAAAAAAAAAAAAAAAAAAAAAAAAAAAAAAAAAAAAAAAAAA">
                                      <p:cBhvr>
                                        <p:cTn id="1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36" y="1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Савон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Савон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Саво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275</TotalTime>
  <Words>351</Words>
  <Application>Microsoft Office PowerPoint</Application>
  <PresentationFormat>Широкоэкранный</PresentationFormat>
  <Paragraphs>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Garamond</vt:lpstr>
      <vt:lpstr>Georgia</vt:lpstr>
      <vt:lpstr>Савон</vt:lpstr>
      <vt:lpstr>Изменение существительных по падежам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Царегородцева</dc:creator>
  <cp:lastModifiedBy>Юлия Царегородцева</cp:lastModifiedBy>
  <cp:revision>21</cp:revision>
  <dcterms:created xsi:type="dcterms:W3CDTF">2018-02-26T04:44:33Z</dcterms:created>
  <dcterms:modified xsi:type="dcterms:W3CDTF">2018-02-27T08:10:52Z</dcterms:modified>
</cp:coreProperties>
</file>