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8" r:id="rId4"/>
    <p:sldId id="269" r:id="rId5"/>
    <p:sldId id="270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0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05596-8B83-4EF3-9097-BB0B135D54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426C5-F3D5-4D09-92AB-AE33174718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5E12B8E-90D1-4004-84FB-743CE4F56B2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7759ECB-DACB-4237-86B7-E8DA8335C3C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5905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5905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0" y="1400175"/>
            <a:ext cx="77724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/>
          <a:lstStyle>
            <a:lvl1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6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ИССЛЕДОВАНИЕ МОРСКИХ ГЛУБИН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750" y="5084763"/>
            <a:ext cx="82804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>
              <a:spcBef>
                <a:spcPts val="800"/>
              </a:spcBef>
              <a:buClrTx/>
              <a:buSzPct val="120000"/>
              <a:buFontTx/>
              <a:buNone/>
            </a:pP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Люшина И. В. учитель физики, МОУ </a:t>
            </a:r>
            <a:r>
              <a:rPr lang="ru-RU" altLang="ru-RU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Песковской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СОШ</a:t>
            </a:r>
          </a:p>
          <a:p>
            <a:pPr algn="ctr">
              <a:spcBef>
                <a:spcPts val="800"/>
              </a:spcBef>
              <a:buClrTx/>
              <a:buSzPct val="120000"/>
              <a:buFontTx/>
              <a:buNone/>
            </a:pPr>
            <a:endParaRPr lang="ru-RU" alt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ЖЕСТКИЙ СКАФАНДР</a:t>
            </a:r>
          </a:p>
        </p:txBody>
      </p:sp>
      <p:grpSp>
        <p:nvGrpSpPr>
          <p:cNvPr id="13314" name="Group 2"/>
          <p:cNvGrpSpPr/>
          <p:nvPr/>
        </p:nvGrpSpPr>
        <p:grpSpPr bwMode="auto">
          <a:xfrm>
            <a:off x="2000250" y="1905000"/>
            <a:ext cx="5141913" cy="4737100"/>
            <a:chOff x="1260" y="1200"/>
            <a:chExt cx="3239" cy="2984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1200"/>
              <a:ext cx="3239" cy="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1260" y="1200"/>
              <a:ext cx="3239" cy="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ВОДОЛАЗНЫЙ КОЛОКОЛ</a:t>
            </a:r>
          </a:p>
        </p:txBody>
      </p:sp>
      <p:grpSp>
        <p:nvGrpSpPr>
          <p:cNvPr id="14338" name="Group 2"/>
          <p:cNvGrpSpPr/>
          <p:nvPr/>
        </p:nvGrpSpPr>
        <p:grpSpPr bwMode="auto">
          <a:xfrm>
            <a:off x="1143000" y="1905000"/>
            <a:ext cx="6499225" cy="4594225"/>
            <a:chOff x="720" y="1200"/>
            <a:chExt cx="4094" cy="2894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200"/>
              <a:ext cx="4094" cy="2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720" y="1200"/>
              <a:ext cx="4094" cy="2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42938" y="285750"/>
            <a:ext cx="8075612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БАТИСФЕРА</a:t>
            </a:r>
            <a:br>
              <a:rPr lang="ru-RU" altLang="ru-RU" sz="5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(гр. «сфера» - шар).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714625"/>
            <a:ext cx="67151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УИЛЬЯМ БИБ И ОТИС БАРТОН</a:t>
            </a:r>
          </a:p>
        </p:txBody>
      </p:sp>
      <p:grpSp>
        <p:nvGrpSpPr>
          <p:cNvPr id="18434" name="Group 2"/>
          <p:cNvGrpSpPr/>
          <p:nvPr/>
        </p:nvGrpSpPr>
        <p:grpSpPr bwMode="auto">
          <a:xfrm>
            <a:off x="2214563" y="1643063"/>
            <a:ext cx="4641850" cy="4946650"/>
            <a:chOff x="1395" y="1035"/>
            <a:chExt cx="2924" cy="3116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" y="1035"/>
              <a:ext cx="2924" cy="3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1395" y="1035"/>
              <a:ext cx="2924" cy="3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-214313" y="290513"/>
            <a:ext cx="9358313" cy="42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БАТИСКАФ </a:t>
            </a:r>
            <a:br>
              <a:rPr lang="ru-RU" alt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(гр. «</a:t>
            </a:r>
            <a:r>
              <a:rPr lang="ru-RU" alt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батхиз</a:t>
            </a:r>
            <a:r>
              <a:rPr lang="ru-RU" alt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» - глубокий, «</a:t>
            </a:r>
            <a:r>
              <a:rPr lang="ru-RU" alt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скаф</a:t>
            </a:r>
            <a:r>
              <a:rPr lang="ru-RU" alt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» - судно )</a:t>
            </a:r>
            <a:b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67013"/>
            <a:ext cx="685800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07963"/>
            <a:ext cx="8229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Причины исследования морских глубин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82296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32130" indent="-532130" defTabSz="-635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imes New Roman" pitchFamily="16" charset="0"/>
              <a:buAutoNum type="arabicPeriod"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Изучение морских животных и морские растения.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imes New Roman" pitchFamily="16" charset="0"/>
              <a:buAutoNum type="arabicPeriod"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Добывать со дна морей и океанов полезные ископаемые.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imes New Roman" pitchFamily="16" charset="0"/>
              <a:buAutoNum type="arabicPeriod"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Прокладывание по дну кабелей и трубопроводов.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imes New Roman" pitchFamily="16" charset="0"/>
              <a:buAutoNum type="arabicPeriod"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случае необходимости производить спасательные работы.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imes New Roman" pitchFamily="16" charset="0"/>
              <a:buAutoNum type="arabicPeriod"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Спорт, подводная охота и другое.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9761ea64e6d7b0bdee1b35b740354d92-102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й пляж Сурин на острове Пхук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03" y="-388590"/>
            <a:ext cx="10068345" cy="673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плекс защитных сооружений г. Санкт-Петербурга от наводнений (22 фото) &quot; Прикольные картинки, фото девушек, бесплатное видео,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87166" cy="6144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3bbf0b82e37c919a7717970c7b93964e-123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1682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139700"/>
            <a:ext cx="868680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«Модель прибора, позволяющего длительное время находиться человеку под водой».</a:t>
            </a:r>
            <a:br>
              <a:rPr lang="ru-RU" alt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218" name="Group 2"/>
          <p:cNvGrpSpPr/>
          <p:nvPr/>
        </p:nvGrpSpPr>
        <p:grpSpPr bwMode="auto">
          <a:xfrm>
            <a:off x="1357313" y="2928938"/>
            <a:ext cx="6499225" cy="3784600"/>
            <a:chOff x="855" y="1845"/>
            <a:chExt cx="4094" cy="2384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" y="1845"/>
              <a:ext cx="4094" cy="2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855" y="1845"/>
              <a:ext cx="4094" cy="2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/>
            <a:r>
              <a:rPr lang="ru-RU" alt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А К В А Л А Н Г</a:t>
            </a:r>
            <a:br>
              <a:rPr lang="ru-RU" alt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http://www.catlinseaviewsurvey.com/site/panedia/heron-island</a:t>
            </a:r>
          </a:p>
        </p:txBody>
      </p:sp>
      <p:grpSp>
        <p:nvGrpSpPr>
          <p:cNvPr id="11266" name="Group 2"/>
          <p:cNvGrpSpPr/>
          <p:nvPr/>
        </p:nvGrpSpPr>
        <p:grpSpPr bwMode="auto">
          <a:xfrm>
            <a:off x="642938" y="1905000"/>
            <a:ext cx="7713662" cy="4737100"/>
            <a:chOff x="405" y="1200"/>
            <a:chExt cx="4859" cy="2984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1200"/>
              <a:ext cx="4859" cy="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405" y="1200"/>
              <a:ext cx="4859" cy="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1pPr>
            <a:lvl2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2pPr>
            <a:lvl3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3pPr>
            <a:lvl4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4pPr>
            <a:lvl5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МЯГКИЙ СКАФАНДР</a:t>
            </a:r>
          </a:p>
        </p:txBody>
      </p:sp>
      <p:grpSp>
        <p:nvGrpSpPr>
          <p:cNvPr id="12290" name="Group 2"/>
          <p:cNvGrpSpPr/>
          <p:nvPr/>
        </p:nvGrpSpPr>
        <p:grpSpPr bwMode="auto">
          <a:xfrm>
            <a:off x="1214438" y="1885950"/>
            <a:ext cx="6356350" cy="4398963"/>
            <a:chOff x="765" y="1188"/>
            <a:chExt cx="4004" cy="2771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1188"/>
              <a:ext cx="4004" cy="2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765" y="1188"/>
              <a:ext cx="4004" cy="2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89</Words>
  <Application>Microsoft Office PowerPoint</Application>
  <PresentationFormat>Экран (4:3)</PresentationFormat>
  <Paragraphs>16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Palatino Linotype</vt:lpstr>
      <vt:lpstr>Tahoma</vt:lpstr>
      <vt:lpstr>Times New Roman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 Люшина</cp:lastModifiedBy>
  <cp:revision>5</cp:revision>
  <dcterms:created xsi:type="dcterms:W3CDTF">2015-02-10T16:42:00Z</dcterms:created>
  <dcterms:modified xsi:type="dcterms:W3CDTF">2019-09-30T18:41:54Z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</Properties>
</file>