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inda6035.ucoz.ru/index/0-4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inda6035.ucoz.ru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5.gif"/><Relationship Id="rId5" Type="http://schemas.openxmlformats.org/officeDocument/2006/relationships/image" Target="../media/image26.gif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5.gif"/><Relationship Id="rId5" Type="http://schemas.openxmlformats.org/officeDocument/2006/relationships/image" Target="../media/image29.gif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5.gif"/><Relationship Id="rId5" Type="http://schemas.openxmlformats.org/officeDocument/2006/relationships/image" Target="../media/image32.gif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askras-ka.com/wp-content/uploads/Zarubeghnie-multfilmy/rusalochka/mini/raskraski-rusalochka-mini-24.GIF" TargetMode="External"/><Relationship Id="rId7" Type="http://schemas.openxmlformats.org/officeDocument/2006/relationships/slide" Target="slide2.xml"/><Relationship Id="rId2" Type="http://schemas.openxmlformats.org/officeDocument/2006/relationships/hyperlink" Target="http://content.foto.mail.ru/mail/cassiopiya87/_blogs/i-1354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ilkdream.ru/pict/mult-pict.narod.ru147.gif" TargetMode="External"/><Relationship Id="rId5" Type="http://schemas.openxmlformats.org/officeDocument/2006/relationships/hyperlink" Target="http://i068.radikal.ru/1212/d3/ffcc3532c534.jpg" TargetMode="External"/><Relationship Id="rId4" Type="http://schemas.openxmlformats.org/officeDocument/2006/relationships/hyperlink" Target="http://webpages.charter.net/jenni35/boo.wa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5.gif"/><Relationship Id="rId5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5.gif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5.gif"/><Relationship Id="rId5" Type="http://schemas.openxmlformats.org/officeDocument/2006/relationships/image" Target="../media/image14.gif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5.gif"/><Relationship Id="rId5" Type="http://schemas.openxmlformats.org/officeDocument/2006/relationships/image" Target="../media/image17.gif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5.gif"/><Relationship Id="rId5" Type="http://schemas.openxmlformats.org/officeDocument/2006/relationships/image" Target="../media/image20.gif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5.gif"/><Relationship Id="rId5" Type="http://schemas.openxmlformats.org/officeDocument/2006/relationships/image" Target="../media/image23.gif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071538" y="1"/>
            <a:ext cx="7386662" cy="360045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 sz="2200" b="1" dirty="0" smtClean="0">
                <a:latin typeface="+mn-lt"/>
                <a:hlinkClick r:id="rId3"/>
              </a:rPr>
              <a:t>Работа выполнена в рамках мастер-класса </a:t>
            </a:r>
            <a:br>
              <a:rPr lang="ru-RU" sz="2200" b="1" dirty="0" smtClean="0">
                <a:latin typeface="+mn-lt"/>
                <a:hlinkClick r:id="rId3"/>
              </a:rPr>
            </a:br>
            <a:r>
              <a:rPr lang="ru-RU" sz="2200" b="1" dirty="0" smtClean="0">
                <a:latin typeface="+mn-lt"/>
                <a:hlinkClick r:id="rId4"/>
              </a:rPr>
              <a:t>"Интерактивная раскраска в программе </a:t>
            </a:r>
            <a:r>
              <a:rPr lang="ru-RU" sz="2200" b="1" dirty="0" err="1" smtClean="0">
                <a:latin typeface="+mn-lt"/>
                <a:hlinkClick r:id="rId4"/>
              </a:rPr>
              <a:t>Microsoft</a:t>
            </a:r>
            <a:r>
              <a:rPr lang="ru-RU" sz="2200" b="1" dirty="0" smtClean="0">
                <a:latin typeface="+mn-lt"/>
                <a:hlinkClick r:id="rId4"/>
              </a:rPr>
              <a:t> </a:t>
            </a:r>
            <a:r>
              <a:rPr lang="ru-RU" sz="2200" b="1" dirty="0" err="1" smtClean="0">
                <a:latin typeface="+mn-lt"/>
                <a:hlinkClick r:id="rId4"/>
              </a:rPr>
              <a:t>Office</a:t>
            </a:r>
            <a:r>
              <a:rPr lang="ru-RU" sz="2200" b="1" dirty="0" smtClean="0">
                <a:latin typeface="+mn-lt"/>
                <a:hlinkClick r:id="rId4"/>
              </a:rPr>
              <a:t> </a:t>
            </a:r>
            <a:r>
              <a:rPr lang="ru-RU" sz="2200" b="1" dirty="0" err="1" smtClean="0">
                <a:latin typeface="+mn-lt"/>
                <a:hlinkClick r:id="rId4"/>
              </a:rPr>
              <a:t>Power</a:t>
            </a:r>
            <a:r>
              <a:rPr lang="ru-RU" sz="2200" b="1" dirty="0" smtClean="0">
                <a:latin typeface="+mn-lt"/>
                <a:hlinkClick r:id="rId4"/>
              </a:rPr>
              <a:t> </a:t>
            </a:r>
            <a:r>
              <a:rPr lang="ru-RU" sz="2200" b="1" dirty="0" err="1" smtClean="0">
                <a:latin typeface="+mn-lt"/>
                <a:hlinkClick r:id="rId4"/>
              </a:rPr>
              <a:t>Point</a:t>
            </a:r>
            <a:r>
              <a:rPr lang="ru-RU" sz="2200" b="1" dirty="0" smtClean="0">
                <a:latin typeface="+mn-lt"/>
                <a:hlinkClick r:id="rId4"/>
              </a:rPr>
              <a:t>"</a:t>
            </a:r>
            <a:r>
              <a:rPr lang="ru-RU" sz="2200" b="1" dirty="0" smtClean="0">
                <a:latin typeface="+mn-lt"/>
                <a:hlinkClick r:id=""/>
              </a:rPr>
              <a:t/>
            </a:r>
            <a:br>
              <a:rPr lang="ru-RU" sz="2200" b="1" dirty="0" smtClean="0">
                <a:latin typeface="+mn-lt"/>
                <a:hlinkClick r:id=""/>
              </a:rPr>
            </a:br>
            <a:r>
              <a:rPr lang="ru-RU" sz="2200" b="1" dirty="0" smtClean="0">
                <a:latin typeface="+mn-lt"/>
                <a:hlinkClick r:id=""/>
              </a:rPr>
              <a:t> на сайте «</a:t>
            </a:r>
            <a:r>
              <a:rPr lang="ru-RU" sz="2200" b="1" dirty="0" err="1" smtClean="0">
                <a:latin typeface="+mn-lt"/>
                <a:hlinkClick r:id="rId3"/>
              </a:rPr>
              <a:t>Копилочка</a:t>
            </a:r>
            <a:r>
              <a:rPr lang="ru-RU" sz="2200" b="1" dirty="0" smtClean="0">
                <a:latin typeface="+mn-lt"/>
                <a:hlinkClick r:id="rId3"/>
              </a:rPr>
              <a:t>»</a:t>
            </a:r>
            <a:r>
              <a:rPr lang="uk-UA" b="1" dirty="0" smtClean="0">
                <a:solidFill>
                  <a:srgbClr val="F79646">
                    <a:lumMod val="50000"/>
                  </a:srgbClr>
                </a:solidFill>
              </a:rPr>
              <a:t/>
            </a:r>
            <a:br>
              <a:rPr lang="uk-UA" b="1" dirty="0" smtClean="0">
                <a:solidFill>
                  <a:srgbClr val="F79646">
                    <a:lumMod val="50000"/>
                  </a:srgbClr>
                </a:solidFill>
              </a:rPr>
            </a:br>
            <a:r>
              <a:rPr lang="uk-UA" b="1" dirty="0" smtClean="0">
                <a:solidFill>
                  <a:srgbClr val="F79646">
                    <a:lumMod val="50000"/>
                  </a:srgbClr>
                </a:solidFill>
              </a:rPr>
              <a:t/>
            </a:r>
            <a:br>
              <a:rPr lang="uk-UA" b="1" dirty="0" smtClean="0">
                <a:solidFill>
                  <a:srgbClr val="F79646">
                    <a:lumMod val="50000"/>
                  </a:srgbClr>
                </a:solidFill>
              </a:rPr>
            </a:br>
            <a:r>
              <a:rPr lang="uk-UA" b="1" dirty="0" err="1" smtClean="0">
                <a:latin typeface="Comic Sans MS" pitchFamily="66" charset="0"/>
              </a:rPr>
              <a:t>Интерактивный</a:t>
            </a:r>
            <a:r>
              <a:rPr lang="uk-UA" b="1" dirty="0" smtClean="0">
                <a:latin typeface="Comic Sans MS" pitchFamily="66" charset="0"/>
              </a:rPr>
              <a:t> тренажер “</a:t>
            </a:r>
            <a:r>
              <a:rPr lang="en-US" b="1" dirty="0" smtClean="0">
                <a:latin typeface="Comic Sans MS" pitchFamily="66" charset="0"/>
              </a:rPr>
              <a:t>Past Simple</a:t>
            </a:r>
            <a:r>
              <a:rPr lang="ru-RU" b="1" dirty="0" smtClean="0">
                <a:latin typeface="Comic Sans MS" pitchFamily="66" charset="0"/>
              </a:rPr>
              <a:t>»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Автор: </a:t>
            </a:r>
            <a:r>
              <a:rPr lang="ru-RU" sz="2000" b="1" dirty="0" err="1" smtClean="0">
                <a:solidFill>
                  <a:schemeClr val="tx1"/>
                </a:solidFill>
              </a:rPr>
              <a:t>Бикурева</a:t>
            </a:r>
            <a:r>
              <a:rPr lang="ru-RU" sz="2000" b="1" dirty="0" smtClean="0">
                <a:solidFill>
                  <a:schemeClr val="tx1"/>
                </a:solidFill>
              </a:rPr>
              <a:t> А.А.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Учитель английского языка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МАОУ СОШ №38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г.Набережные </a:t>
            </a:r>
            <a:r>
              <a:rPr lang="ru-RU" sz="2000" b="1" dirty="0" smtClean="0">
                <a:solidFill>
                  <a:schemeClr val="tx1"/>
                </a:solidFill>
              </a:rPr>
              <a:t>Челны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4 класс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УМК любой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4143372" y="6143644"/>
            <a:ext cx="714380" cy="500066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FELL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FALLEN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5572132" y="307181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FALLED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228601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FALL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0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428992" y="3500438"/>
            <a:ext cx="304800" cy="304800"/>
          </a:xfrm>
          <a:prstGeom prst="rect">
            <a:avLst/>
          </a:prstGeom>
        </p:spPr>
      </p:pic>
      <p:pic>
        <p:nvPicPr>
          <p:cNvPr id="12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4"/>
          <a:stretch>
            <a:fillRect/>
          </a:stretch>
        </p:blipFill>
        <p:spPr>
          <a:xfrm>
            <a:off x="3357554" y="2928934"/>
            <a:ext cx="304800" cy="304800"/>
          </a:xfrm>
          <a:prstGeom prst="rect">
            <a:avLst/>
          </a:prstGeom>
        </p:spPr>
      </p:pic>
      <p:pic>
        <p:nvPicPr>
          <p:cNvPr id="11" name="Рисунок 10" descr="9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571480"/>
            <a:ext cx="3571900" cy="3857652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Рисунок 12" descr="mult-pict.narod.ru147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showWhenStopped="0"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5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HAS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>
            <a:hlinkClick r:id="" action="ppaction://hlinkshowjump?jump=nextslide"/>
          </p:cNvPr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HAD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5572132" y="3071810"/>
            <a:ext cx="2000264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HAVING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228601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HAVE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2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571868" y="2786058"/>
            <a:ext cx="304800" cy="304800"/>
          </a:xfrm>
          <a:prstGeom prst="rect">
            <a:avLst/>
          </a:prstGeom>
        </p:spPr>
      </p:pic>
      <p:pic>
        <p:nvPicPr>
          <p:cNvPr id="11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4"/>
          <a:stretch>
            <a:fillRect/>
          </a:stretch>
        </p:blipFill>
        <p:spPr>
          <a:xfrm>
            <a:off x="3428992" y="3357562"/>
            <a:ext cx="304800" cy="304800"/>
          </a:xfrm>
          <a:prstGeom prst="rect">
            <a:avLst/>
          </a:prstGeom>
        </p:spPr>
      </p:pic>
      <p:pic>
        <p:nvPicPr>
          <p:cNvPr id="10" name="Рисунок 9" descr="10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571480"/>
            <a:ext cx="3571900" cy="3857652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Рисунок 12" descr="mult-pict.narod.ru147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showWhenStopped="0"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5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357554" y="3143248"/>
            <a:ext cx="304800" cy="304800"/>
          </a:xfrm>
          <a:prstGeom prst="rect">
            <a:avLst/>
          </a:prstGeom>
        </p:spPr>
      </p:pic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SAT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SET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72132" y="3071810"/>
            <a:ext cx="2214578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SITTING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228601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SIT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0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4"/>
          <a:stretch>
            <a:fillRect/>
          </a:stretch>
        </p:blipFill>
        <p:spPr>
          <a:xfrm>
            <a:off x="3357554" y="2786058"/>
            <a:ext cx="304800" cy="304800"/>
          </a:xfrm>
          <a:prstGeom prst="rect">
            <a:avLst/>
          </a:prstGeom>
        </p:spPr>
      </p:pic>
      <p:pic>
        <p:nvPicPr>
          <p:cNvPr id="11" name="Рисунок 10" descr="1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571480"/>
            <a:ext cx="3571900" cy="3857652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Рисунок 12" descr="mult-pict.narod.ru147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 showWhenStopped="0"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5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Вертикальный свиток 9"/>
          <p:cNvSpPr/>
          <p:nvPr/>
        </p:nvSpPr>
        <p:spPr>
          <a:xfrm>
            <a:off x="928662" y="571480"/>
            <a:ext cx="4929222" cy="5500726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Comic Sans MS" pitchFamily="66" charset="0"/>
              </a:rPr>
              <a:t>WELL DONE!</a:t>
            </a: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Comic Sans MS" pitchFamily="66" charset="0"/>
              </a:rPr>
              <a:t>МОЛОДЕЦ!!!</a:t>
            </a:r>
            <a:endParaRPr lang="ru-RU" sz="4000" b="1" dirty="0">
              <a:latin typeface="Comic Sans MS" pitchFamily="66" charset="0"/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8143900" y="285728"/>
            <a:ext cx="714380" cy="857256"/>
          </a:xfrm>
          <a:prstGeom prst="actionButtonHom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Содержимое 11" descr="images (1)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29389" y="3071811"/>
            <a:ext cx="2714612" cy="3786190"/>
          </a:xfrm>
          <a:prstGeom prst="rect">
            <a:avLst/>
          </a:prstGeom>
          <a:effectLst>
            <a:softEdge rad="3175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Comic Sans MS" pitchFamily="66" charset="0"/>
              </a:rPr>
              <a:t>Используемые ресурсы:</a:t>
            </a:r>
            <a:endParaRPr lang="ru-RU" sz="3200" b="1" dirty="0">
              <a:latin typeface="Comic Sans MS" pitchFamily="66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r>
              <a:rPr lang="en-US" sz="2600" dirty="0" smtClean="0">
                <a:hlinkClick r:id="rId2"/>
              </a:rPr>
              <a:t>http://content.foto.mail.ru/mail/cassiopiya87/_blogs/i-1354.jpg</a:t>
            </a:r>
            <a:r>
              <a:rPr lang="ru-RU" sz="2600" dirty="0" smtClean="0"/>
              <a:t> фон</a:t>
            </a:r>
          </a:p>
          <a:p>
            <a:r>
              <a:rPr lang="en-US" sz="2600" dirty="0" smtClean="0">
                <a:hlinkClick r:id="rId3"/>
              </a:rPr>
              <a:t>http://raskras-ka.com/wp-content/uploads/Zarubeghnie-multfilmy/rusalochka/mini/raskraski-rusalochka-mini-24.GIF</a:t>
            </a:r>
            <a:r>
              <a:rPr lang="ru-RU" sz="2600" dirty="0" smtClean="0"/>
              <a:t> раскраска</a:t>
            </a:r>
          </a:p>
          <a:p>
            <a:r>
              <a:rPr lang="en-US" sz="2600" dirty="0" smtClean="0">
                <a:hlinkClick r:id="rId4"/>
              </a:rPr>
              <a:t>http://webpages.charter.net/jenni35/boo.wav</a:t>
            </a:r>
            <a:r>
              <a:rPr lang="ru-RU" sz="2600" dirty="0" smtClean="0"/>
              <a:t> звуковой файл</a:t>
            </a:r>
          </a:p>
          <a:p>
            <a:r>
              <a:rPr lang="en-US" sz="2600" dirty="0" smtClean="0">
                <a:hlinkClick r:id="rId5"/>
              </a:rPr>
              <a:t>http://i068.radikal.ru/1212/d3/ffcc3532c534.jpg</a:t>
            </a:r>
            <a:r>
              <a:rPr lang="ru-RU" sz="2600" dirty="0" smtClean="0"/>
              <a:t> </a:t>
            </a:r>
            <a:r>
              <a:rPr lang="ru-RU" sz="2600" dirty="0" err="1" smtClean="0"/>
              <a:t>ариэль</a:t>
            </a:r>
            <a:r>
              <a:rPr lang="ru-RU" sz="2600" dirty="0" smtClean="0"/>
              <a:t> 1</a:t>
            </a:r>
          </a:p>
          <a:p>
            <a:r>
              <a:rPr lang="en-US" sz="2600" dirty="0" smtClean="0">
                <a:hlinkClick r:id="rId6"/>
              </a:rPr>
              <a:t>http://silkdream.ru/pict/mult-pict.narod.ru147.gif</a:t>
            </a:r>
            <a:r>
              <a:rPr lang="ru-RU" sz="2600" dirty="0" smtClean="0"/>
              <a:t> </a:t>
            </a:r>
            <a:r>
              <a:rPr lang="ru-RU" sz="2600" dirty="0" err="1" smtClean="0"/>
              <a:t>ариэль</a:t>
            </a:r>
            <a:r>
              <a:rPr lang="ru-RU" sz="2600" dirty="0" smtClean="0"/>
              <a:t> 2</a:t>
            </a:r>
          </a:p>
          <a:p>
            <a:endParaRPr lang="ru-RU" sz="2600" dirty="0" smtClean="0"/>
          </a:p>
          <a:p>
            <a:endParaRPr lang="ru-RU" sz="2600" dirty="0" smtClean="0"/>
          </a:p>
          <a:p>
            <a:endParaRPr lang="ru-RU" dirty="0"/>
          </a:p>
        </p:txBody>
      </p:sp>
      <p:sp>
        <p:nvSpPr>
          <p:cNvPr id="4" name="Управляющая кнопка: в начало 3">
            <a:hlinkClick r:id="rId7" action="ppaction://hlinksldjump" highlightClick="1"/>
          </p:cNvPr>
          <p:cNvSpPr/>
          <p:nvPr/>
        </p:nvSpPr>
        <p:spPr>
          <a:xfrm>
            <a:off x="4143372" y="6143644"/>
            <a:ext cx="785818" cy="500066"/>
          </a:xfrm>
          <a:prstGeom prst="actionButtonBeginning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1428728" y="571480"/>
            <a:ext cx="5572164" cy="5286412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Дорогой друг! Помоги русалочке вспомнить прошедшее время неправильных глаголов, если все получится верно, в конце ты узнаешь, кто лучшие друзья русалочки.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Удачи!</a:t>
            </a:r>
            <a:endParaRPr lang="ru-RU" sz="2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3714744" y="6143644"/>
            <a:ext cx="1000132" cy="500066"/>
          </a:xfrm>
          <a:prstGeom prst="actionButtonForwardNex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hlinkshowjump?jump=lastslide" highlightClick="1"/>
          </p:cNvPr>
          <p:cNvSpPr/>
          <p:nvPr/>
        </p:nvSpPr>
        <p:spPr>
          <a:xfrm>
            <a:off x="8072462" y="571480"/>
            <a:ext cx="571504" cy="571504"/>
          </a:xfrm>
          <a:prstGeom prst="actionButtonHelp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Содержимое 11" descr="images (1).jpg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29389" y="3071811"/>
            <a:ext cx="2714612" cy="3786190"/>
          </a:xfrm>
          <a:effectLst>
            <a:softEdge rad="3175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WENT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GOING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72132" y="307181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GONE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192882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GO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1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357554" y="3857628"/>
            <a:ext cx="304800" cy="304800"/>
          </a:xfrm>
          <a:prstGeom prst="rect">
            <a:avLst/>
          </a:prstGeom>
        </p:spPr>
      </p:pic>
      <p:pic>
        <p:nvPicPr>
          <p:cNvPr id="10" name="Рисунок 9" descr="raskraski-rusalochka-24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1" y="571480"/>
            <a:ext cx="3571900" cy="3857652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9" name="Рисунок 18" descr="mult-pict.narod.ru147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 showWhenStopped="0"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571868" y="3000372"/>
            <a:ext cx="304800" cy="3048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DOING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DONE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5572132" y="307181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DID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192882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DO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0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4"/>
          <a:stretch>
            <a:fillRect/>
          </a:stretch>
        </p:blipFill>
        <p:spPr>
          <a:xfrm>
            <a:off x="3571868" y="3500438"/>
            <a:ext cx="304800" cy="304800"/>
          </a:xfrm>
          <a:prstGeom prst="rect">
            <a:avLst/>
          </a:prstGeom>
        </p:spPr>
      </p:pic>
      <p:pic>
        <p:nvPicPr>
          <p:cNvPr id="11" name="Рисунок 10" descr="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571480"/>
            <a:ext cx="3571900" cy="3857651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Рисунок 12" descr="mult-pict.narod.ru147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showWhenStopped="0"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5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MAKED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>
            <a:hlinkClick r:id="" action="ppaction://hlinkshowjump?jump=nextslide"/>
          </p:cNvPr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MADE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72132" y="307181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MAKE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228601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MAKE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2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500430" y="3714752"/>
            <a:ext cx="304800" cy="304800"/>
          </a:xfrm>
          <a:prstGeom prst="rect">
            <a:avLst/>
          </a:prstGeom>
        </p:spPr>
      </p:pic>
      <p:pic>
        <p:nvPicPr>
          <p:cNvPr id="11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4"/>
          <a:stretch>
            <a:fillRect/>
          </a:stretch>
        </p:blipFill>
        <p:spPr>
          <a:xfrm>
            <a:off x="3500430" y="3214686"/>
            <a:ext cx="304800" cy="304800"/>
          </a:xfrm>
          <a:prstGeom prst="rect">
            <a:avLst/>
          </a:prstGeom>
        </p:spPr>
      </p:pic>
      <p:pic>
        <p:nvPicPr>
          <p:cNvPr id="10" name="Рисунок 9" descr="3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571480"/>
            <a:ext cx="3571900" cy="3857652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Рисунок 12" descr="mult-pict.narod.ru147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showWhenStopped="0"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5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SAW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SEEN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72132" y="307181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SEEING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228601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SEE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0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428992" y="3286124"/>
            <a:ext cx="304800" cy="304800"/>
          </a:xfrm>
          <a:prstGeom prst="rect">
            <a:avLst/>
          </a:prstGeom>
        </p:spPr>
      </p:pic>
      <p:pic>
        <p:nvPicPr>
          <p:cNvPr id="12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4"/>
          <a:stretch>
            <a:fillRect/>
          </a:stretch>
        </p:blipFill>
        <p:spPr>
          <a:xfrm>
            <a:off x="3428992" y="2786058"/>
            <a:ext cx="304800" cy="304800"/>
          </a:xfrm>
          <a:prstGeom prst="rect">
            <a:avLst/>
          </a:prstGeom>
        </p:spPr>
      </p:pic>
      <p:pic>
        <p:nvPicPr>
          <p:cNvPr id="11" name="Рисунок 10" descr="4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571480"/>
            <a:ext cx="3571900" cy="3857652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Рисунок 12" descr="mult-pict.narod.ru147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showWhenStopped="0"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5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SEEN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>
            <a:hlinkClick r:id="" action="ppaction://hlinkshowjump?jump=nextslide"/>
          </p:cNvPr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SAID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72132" y="307181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SAYING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228601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SAY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1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500430" y="3357562"/>
            <a:ext cx="304800" cy="304800"/>
          </a:xfrm>
          <a:prstGeom prst="rect">
            <a:avLst/>
          </a:prstGeom>
        </p:spPr>
      </p:pic>
      <p:pic>
        <p:nvPicPr>
          <p:cNvPr id="12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4"/>
          <a:stretch>
            <a:fillRect/>
          </a:stretch>
        </p:blipFill>
        <p:spPr>
          <a:xfrm>
            <a:off x="3500430" y="2786058"/>
            <a:ext cx="304800" cy="304800"/>
          </a:xfrm>
          <a:prstGeom prst="rect">
            <a:avLst/>
          </a:prstGeom>
        </p:spPr>
      </p:pic>
      <p:pic>
        <p:nvPicPr>
          <p:cNvPr id="10" name="Рисунок 9" descr="5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571480"/>
            <a:ext cx="3571900" cy="3857652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Рисунок 12" descr="mult-pict.narod.ru147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showWhenStopped="0"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5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>
            <a:hlinkClick r:id="" action="ppaction://hlinkshowjump?jump=nextslide"/>
          </p:cNvPr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FLEW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FLYING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72132" y="307181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FLYED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228601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FLY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2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571868" y="2857496"/>
            <a:ext cx="304800" cy="304800"/>
          </a:xfrm>
          <a:prstGeom prst="rect">
            <a:avLst/>
          </a:prstGeom>
        </p:spPr>
      </p:pic>
      <p:pic>
        <p:nvPicPr>
          <p:cNvPr id="10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4"/>
          <a:stretch>
            <a:fillRect/>
          </a:stretch>
        </p:blipFill>
        <p:spPr>
          <a:xfrm>
            <a:off x="3571868" y="3214686"/>
            <a:ext cx="304800" cy="304800"/>
          </a:xfrm>
          <a:prstGeom prst="rect">
            <a:avLst/>
          </a:prstGeom>
        </p:spPr>
      </p:pic>
      <p:pic>
        <p:nvPicPr>
          <p:cNvPr id="11" name="Рисунок 10" descr="6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571480"/>
            <a:ext cx="3571900" cy="3857652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Рисунок 12" descr="mult-pict.narod.ru147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showWhenStopped="0"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5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7686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TAKEN</a:t>
            </a:r>
            <a:endParaRPr lang="ru-RU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86578" y="200024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TAKING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>
            <a:hlinkClick r:id="" action="ppaction://hlinkshowjump?jump=nextslide"/>
          </p:cNvPr>
          <p:cNvSpPr/>
          <p:nvPr/>
        </p:nvSpPr>
        <p:spPr>
          <a:xfrm>
            <a:off x="5572132" y="3071810"/>
            <a:ext cx="1928826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Comic Sans MS" pitchFamily="66" charset="0"/>
              </a:rPr>
              <a:t>TOOK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5500694" y="500042"/>
            <a:ext cx="2286016" cy="11430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omic Sans MS" pitchFamily="66" charset="0"/>
              </a:rPr>
              <a:t>TAKE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2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3"/>
          <a:stretch>
            <a:fillRect/>
          </a:stretch>
        </p:blipFill>
        <p:spPr>
          <a:xfrm>
            <a:off x="3357554" y="2928934"/>
            <a:ext cx="304800" cy="304800"/>
          </a:xfrm>
          <a:prstGeom prst="rect">
            <a:avLst/>
          </a:prstGeom>
        </p:spPr>
      </p:pic>
      <p:pic>
        <p:nvPicPr>
          <p:cNvPr id="11" name="boo.wav">
            <a:hlinkClick r:id="" action="ppaction://media"/>
          </p:cNvPr>
          <p:cNvPicPr>
            <a:picLocks noRot="1" noChangeAspect="1"/>
          </p:cNvPicPr>
          <p:nvPr>
            <a:wavAudioFile r:embed="rId1" name="boo.wav"/>
          </p:nvPr>
        </p:nvPicPr>
        <p:blipFill>
          <a:blip r:embed="rId4"/>
          <a:stretch>
            <a:fillRect/>
          </a:stretch>
        </p:blipFill>
        <p:spPr>
          <a:xfrm>
            <a:off x="3428992" y="3571876"/>
            <a:ext cx="304800" cy="304800"/>
          </a:xfrm>
          <a:prstGeom prst="rect">
            <a:avLst/>
          </a:prstGeom>
        </p:spPr>
      </p:pic>
      <p:pic>
        <p:nvPicPr>
          <p:cNvPr id="10" name="Рисунок 9" descr="8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571480"/>
            <a:ext cx="3571900" cy="3857652"/>
          </a:xfrm>
          <a:prstGeom prst="rect">
            <a:avLst/>
          </a:prstGeom>
          <a:ln w="127000" cap="sq">
            <a:solidFill>
              <a:srgbClr val="FF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Рисунок 12" descr="mult-pict.narod.ru147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225" y="3786190"/>
            <a:ext cx="3914775" cy="30718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15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showWhenStopped="0"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5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124</Words>
  <PresentationFormat>Экран (4:3)</PresentationFormat>
  <Paragraphs>58</Paragraphs>
  <Slides>14</Slides>
  <Notes>0</Notes>
  <HiddenSlides>0</HiddenSlides>
  <MMClips>19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Работа выполнена в рамках мастер-класса  "Интерактивная раскраска в программе Microsoft Office Power Point"  на сайте «Копилочка»  Интерактивный тренажер “Past Simple»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Используемые ресурсы: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User</cp:lastModifiedBy>
  <cp:revision>26</cp:revision>
  <dcterms:created xsi:type="dcterms:W3CDTF">2014-09-25T17:16:34Z</dcterms:created>
  <dcterms:modified xsi:type="dcterms:W3CDTF">2015-03-24T07:38:08Z</dcterms:modified>
</cp:coreProperties>
</file>