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24"/>
  </p:notesMasterIdLst>
  <p:sldIdLst>
    <p:sldId id="439" r:id="rId3"/>
    <p:sldId id="310" r:id="rId4"/>
    <p:sldId id="477" r:id="rId5"/>
    <p:sldId id="257" r:id="rId6"/>
    <p:sldId id="259" r:id="rId7"/>
    <p:sldId id="273" r:id="rId8"/>
    <p:sldId id="274" r:id="rId9"/>
    <p:sldId id="261" r:id="rId10"/>
    <p:sldId id="260" r:id="rId11"/>
    <p:sldId id="262" r:id="rId12"/>
    <p:sldId id="264" r:id="rId13"/>
    <p:sldId id="263" r:id="rId14"/>
    <p:sldId id="265" r:id="rId15"/>
    <p:sldId id="266" r:id="rId16"/>
    <p:sldId id="267" r:id="rId17"/>
    <p:sldId id="271" r:id="rId18"/>
    <p:sldId id="268" r:id="rId19"/>
    <p:sldId id="269" r:id="rId20"/>
    <p:sldId id="421" r:id="rId21"/>
    <p:sldId id="437" r:id="rId22"/>
    <p:sldId id="4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A2708-EE36-49D4-87B1-5C7E2046B9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94CD6-433B-4032-A1C0-3D31AA66D97A}">
      <dgm:prSet phldrT="[Текст]" custT="1"/>
      <dgm:spPr/>
      <dgm:t>
        <a:bodyPr/>
        <a:lstStyle/>
        <a:p>
          <a:r>
            <a:rPr lang="kk-KZ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Өмірге қарсы қылмыстар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1895E7-0ABD-4D5D-B935-8E9C6C974997}" type="parTrans" cxnId="{3FC45CD7-2184-43A6-89B2-045B58F5C3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ED184D2-4722-4D42-BCF4-8800639DA214}" type="sibTrans" cxnId="{3FC45CD7-2184-43A6-89B2-045B58F5C3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83368EF-7541-4151-B712-2C3BED5735FA}">
      <dgm:prSet phldrT="[Текст]" custT="1"/>
      <dgm:spPr/>
      <dgm:t>
        <a:bodyPr/>
        <a:lstStyle/>
        <a:p>
          <a:r>
            <a:rPr lang="kk-KZ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Адам өлтіру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473157-812A-4757-8ED6-E5E36906C07C}" type="parTrans" cxnId="{42C791F4-2200-4049-B744-071EBC073D3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BED82B3-3D4F-4154-93A3-D19CE2A4A28E}" type="sibTrans" cxnId="{42C791F4-2200-4049-B744-071EBC073D3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0563CEC-AF26-4CAD-8A30-584EC1A53F44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Қарапайым</a:t>
          </a:r>
        </a:p>
        <a:p>
          <a:r>
            <a:rPr lang="kk-KZ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99-баб.1-бөл.) 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B5B095-2E58-484C-9894-01EBF195F59C}" type="parTrans" cxnId="{F0CF78FD-67D0-4068-BD80-A376BC6FC54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6CD4FE0-1864-41EF-9C9F-300C88C665CB}" type="sibTrans" cxnId="{F0CF78FD-67D0-4068-BD80-A376BC6FC54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5C85B8F-4A02-439E-9097-AB6BC12AF0E3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Сараланған</a:t>
          </a:r>
        </a:p>
        <a:p>
          <a:r>
            <a:rPr lang="kk-KZ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</a:t>
          </a:r>
          <a:r>
            <a:rPr lang="kk-KZ" sz="1800" b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99-баб. 2-бөл</a:t>
          </a:r>
          <a:r>
            <a:rPr lang="kk-KZ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.) </a:t>
          </a:r>
          <a:r>
            <a:rPr lang="kk-KZ" sz="15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500" dirty="0">
            <a:solidFill>
              <a:schemeClr val="accent1">
                <a:lumMod val="50000"/>
              </a:schemeClr>
            </a:solidFill>
          </a:endParaRPr>
        </a:p>
      </dgm:t>
    </dgm:pt>
    <dgm:pt modelId="{1827CD49-63CE-4675-9B56-E5B43A33848F}" type="parTrans" cxnId="{0E63152C-D191-4E1B-8C9E-43B57F6F9C2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9536739-04A4-4534-91F0-352DCF56ED67}" type="sibTrans" cxnId="{0E63152C-D191-4E1B-8C9E-43B57F6F9C2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36EE9BC-E773-4626-9C0B-E3924E82F7E5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Абайсызда қаза келтіру </a:t>
          </a:r>
          <a:r>
            <a:rPr lang="kk-KZ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104-бабы)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B584A49-8375-4ABC-AAB3-B87B8E2D3722}" type="parTrans" cxnId="{B38CA8D4-947E-42D1-8144-1F3D286F9CD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B9F1944-C586-4F4A-8DB9-222C72AE442A}" type="sibTrans" cxnId="{B38CA8D4-947E-42D1-8144-1F3D286F9CD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7ACF48C-BC99-4473-84EB-0C402D4B45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k-KZ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Өзін-өзі өлтіруге дейін жеткізу </a:t>
          </a:r>
          <a:r>
            <a:rPr lang="kk-KZ" sz="16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105-бабы)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B1E7D5-064D-4455-8421-5F3E72EA17FE}" type="parTrans" cxnId="{CA142FB5-149D-4922-9CB9-6D8E54EA946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15A6B3C-AF76-446D-A967-8AB664E550D7}" type="sibTrans" cxnId="{CA142FB5-149D-4922-9CB9-6D8E54EA946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FC2B11D-435B-4479-9B41-9530BADD9632}">
      <dgm:prSet custT="1"/>
      <dgm:spPr/>
      <dgm:t>
        <a:bodyPr/>
        <a:lstStyle/>
        <a:p>
          <a:r>
            <a:rPr lang="kk-KZ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Жеңілдетілген</a:t>
          </a:r>
        </a:p>
        <a:p>
          <a:r>
            <a:rPr lang="kk-KZ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100-103 бапт.)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D690294-3F86-4CC5-94C6-F22E7831B0A9}" type="parTrans" cxnId="{E54EEB25-FA4B-4CF9-8175-EE7DE0E9FD8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88A313E-7BB2-4F34-961D-FFDBCE2CAD09}" type="sibTrans" cxnId="{E54EEB25-FA4B-4CF9-8175-EE7DE0E9FD8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121E9613-5159-4C0B-9A9C-882F4FD29C03}" type="pres">
      <dgm:prSet presAssocID="{F75A2708-EE36-49D4-87B1-5C7E2046B9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6F2086-16B4-4991-9A72-DBD7F1A057DD}" type="pres">
      <dgm:prSet presAssocID="{82B94CD6-433B-4032-A1C0-3D31AA66D97A}" presName="hierRoot1" presStyleCnt="0"/>
      <dgm:spPr/>
    </dgm:pt>
    <dgm:pt modelId="{4B928545-D354-46B7-8BC9-06CD43621208}" type="pres">
      <dgm:prSet presAssocID="{82B94CD6-433B-4032-A1C0-3D31AA66D97A}" presName="composite" presStyleCnt="0"/>
      <dgm:spPr/>
    </dgm:pt>
    <dgm:pt modelId="{69D47929-4812-415C-81C4-70A64F7113EF}" type="pres">
      <dgm:prSet presAssocID="{82B94CD6-433B-4032-A1C0-3D31AA66D97A}" presName="background" presStyleLbl="node0" presStyleIdx="0" presStyleCnt="1"/>
      <dgm:spPr/>
    </dgm:pt>
    <dgm:pt modelId="{D09AB990-A746-45AE-AF57-48B1904C06AE}" type="pres">
      <dgm:prSet presAssocID="{82B94CD6-433B-4032-A1C0-3D31AA66D97A}" presName="text" presStyleLbl="fgAcc0" presStyleIdx="0" presStyleCnt="1" custScaleX="466654" custScaleY="268965" custLinFactNeighborX="-1699" custLinFactNeighborY="-46543">
        <dgm:presLayoutVars>
          <dgm:chPref val="3"/>
        </dgm:presLayoutVars>
      </dgm:prSet>
      <dgm:spPr/>
    </dgm:pt>
    <dgm:pt modelId="{1129A87D-BE78-4338-B96C-30A7C72C7CD0}" type="pres">
      <dgm:prSet presAssocID="{82B94CD6-433B-4032-A1C0-3D31AA66D97A}" presName="hierChild2" presStyleCnt="0"/>
      <dgm:spPr/>
    </dgm:pt>
    <dgm:pt modelId="{0B5F8EA1-C1B4-48D8-A73B-94EF1050BF93}" type="pres">
      <dgm:prSet presAssocID="{9E473157-812A-4757-8ED6-E5E36906C07C}" presName="Name10" presStyleLbl="parChTrans1D2" presStyleIdx="0" presStyleCnt="3"/>
      <dgm:spPr/>
    </dgm:pt>
    <dgm:pt modelId="{9FF13F01-9561-43B2-A7D2-0F369BC42DD5}" type="pres">
      <dgm:prSet presAssocID="{A83368EF-7541-4151-B712-2C3BED5735FA}" presName="hierRoot2" presStyleCnt="0"/>
      <dgm:spPr/>
    </dgm:pt>
    <dgm:pt modelId="{5676C4E6-2001-4296-B4B6-DE050005803A}" type="pres">
      <dgm:prSet presAssocID="{A83368EF-7541-4151-B712-2C3BED5735FA}" presName="composite2" presStyleCnt="0"/>
      <dgm:spPr/>
    </dgm:pt>
    <dgm:pt modelId="{5FDEE559-B2E3-4473-8A53-5DFFDA97F815}" type="pres">
      <dgm:prSet presAssocID="{A83368EF-7541-4151-B712-2C3BED5735FA}" presName="background2" presStyleLbl="node2" presStyleIdx="0" presStyleCnt="3"/>
      <dgm:spPr/>
    </dgm:pt>
    <dgm:pt modelId="{AC4188E3-F896-47D2-9F9B-FA4F1A174ABA}" type="pres">
      <dgm:prSet presAssocID="{A83368EF-7541-4151-B712-2C3BED5735FA}" presName="text2" presStyleLbl="fgAcc2" presStyleIdx="0" presStyleCnt="3" custScaleX="314946" custScaleY="210101" custLinFactX="-61619" custLinFactNeighborX="-100000" custLinFactNeighborY="-6805">
        <dgm:presLayoutVars>
          <dgm:chPref val="3"/>
        </dgm:presLayoutVars>
      </dgm:prSet>
      <dgm:spPr/>
    </dgm:pt>
    <dgm:pt modelId="{F1BDBAFE-E38D-4446-BEF7-E258CAC2359E}" type="pres">
      <dgm:prSet presAssocID="{A83368EF-7541-4151-B712-2C3BED5735FA}" presName="hierChild3" presStyleCnt="0"/>
      <dgm:spPr/>
    </dgm:pt>
    <dgm:pt modelId="{985C03D7-F444-422F-B02E-51A4C3FAA271}" type="pres">
      <dgm:prSet presAssocID="{75B5B095-2E58-484C-9894-01EBF195F59C}" presName="Name17" presStyleLbl="parChTrans1D3" presStyleIdx="0" presStyleCnt="3"/>
      <dgm:spPr/>
    </dgm:pt>
    <dgm:pt modelId="{440045F0-228D-46CB-8222-CED574BF356C}" type="pres">
      <dgm:prSet presAssocID="{30563CEC-AF26-4CAD-8A30-584EC1A53F44}" presName="hierRoot3" presStyleCnt="0"/>
      <dgm:spPr/>
    </dgm:pt>
    <dgm:pt modelId="{4873C2AC-32C9-4915-91D8-F56DEE85213E}" type="pres">
      <dgm:prSet presAssocID="{30563CEC-AF26-4CAD-8A30-584EC1A53F44}" presName="composite3" presStyleCnt="0"/>
      <dgm:spPr/>
    </dgm:pt>
    <dgm:pt modelId="{FFF88B3D-9DE5-4DD0-8442-2C14FF9B8107}" type="pres">
      <dgm:prSet presAssocID="{30563CEC-AF26-4CAD-8A30-584EC1A53F44}" presName="background3" presStyleLbl="node3" presStyleIdx="0" presStyleCnt="3"/>
      <dgm:spPr/>
    </dgm:pt>
    <dgm:pt modelId="{186FF974-D64C-4A8B-96FC-EA9C2E875661}" type="pres">
      <dgm:prSet presAssocID="{30563CEC-AF26-4CAD-8A30-584EC1A53F44}" presName="text3" presStyleLbl="fgAcc3" presStyleIdx="0" presStyleCnt="3" custScaleX="238040" custScaleY="278380" custLinFactNeighborX="70133" custLinFactNeighborY="21200">
        <dgm:presLayoutVars>
          <dgm:chPref val="3"/>
        </dgm:presLayoutVars>
      </dgm:prSet>
      <dgm:spPr/>
    </dgm:pt>
    <dgm:pt modelId="{CB36119F-E5FC-468C-9ABF-31711E106B44}" type="pres">
      <dgm:prSet presAssocID="{30563CEC-AF26-4CAD-8A30-584EC1A53F44}" presName="hierChild4" presStyleCnt="0"/>
      <dgm:spPr/>
    </dgm:pt>
    <dgm:pt modelId="{F090CA0D-5D0B-447E-A44E-E37CCFBCAE1F}" type="pres">
      <dgm:prSet presAssocID="{1827CD49-63CE-4675-9B56-E5B43A33848F}" presName="Name17" presStyleLbl="parChTrans1D3" presStyleIdx="1" presStyleCnt="3"/>
      <dgm:spPr/>
    </dgm:pt>
    <dgm:pt modelId="{95173164-F42D-4007-920A-AB422F93A789}" type="pres">
      <dgm:prSet presAssocID="{05C85B8F-4A02-439E-9097-AB6BC12AF0E3}" presName="hierRoot3" presStyleCnt="0"/>
      <dgm:spPr/>
    </dgm:pt>
    <dgm:pt modelId="{85AD57CB-CCB4-4286-A2E3-B2502A7317DA}" type="pres">
      <dgm:prSet presAssocID="{05C85B8F-4A02-439E-9097-AB6BC12AF0E3}" presName="composite3" presStyleCnt="0"/>
      <dgm:spPr/>
    </dgm:pt>
    <dgm:pt modelId="{5199DEBF-6104-4EA8-BA2E-6BE2888D956E}" type="pres">
      <dgm:prSet presAssocID="{05C85B8F-4A02-439E-9097-AB6BC12AF0E3}" presName="background3" presStyleLbl="node3" presStyleIdx="1" presStyleCnt="3"/>
      <dgm:spPr/>
    </dgm:pt>
    <dgm:pt modelId="{9D5C3F8C-F7CA-4C12-AA5A-CD46F5164C5D}" type="pres">
      <dgm:prSet presAssocID="{05C85B8F-4A02-439E-9097-AB6BC12AF0E3}" presName="text3" presStyleLbl="fgAcc3" presStyleIdx="1" presStyleCnt="3" custScaleX="296882" custScaleY="311255" custLinFactNeighborX="96714" custLinFactNeighborY="17634">
        <dgm:presLayoutVars>
          <dgm:chPref val="3"/>
        </dgm:presLayoutVars>
      </dgm:prSet>
      <dgm:spPr/>
    </dgm:pt>
    <dgm:pt modelId="{E1D8586B-9EA1-43AC-8937-EDF6BFFD1B50}" type="pres">
      <dgm:prSet presAssocID="{05C85B8F-4A02-439E-9097-AB6BC12AF0E3}" presName="hierChild4" presStyleCnt="0"/>
      <dgm:spPr/>
    </dgm:pt>
    <dgm:pt modelId="{95905E69-2670-4826-BC69-E4352AFC624A}" type="pres">
      <dgm:prSet presAssocID="{1D690294-3F86-4CC5-94C6-F22E7831B0A9}" presName="Name17" presStyleLbl="parChTrans1D3" presStyleIdx="2" presStyleCnt="3"/>
      <dgm:spPr/>
    </dgm:pt>
    <dgm:pt modelId="{68874044-B39D-4F58-81F4-367457D66F81}" type="pres">
      <dgm:prSet presAssocID="{BFC2B11D-435B-4479-9B41-9530BADD9632}" presName="hierRoot3" presStyleCnt="0"/>
      <dgm:spPr/>
    </dgm:pt>
    <dgm:pt modelId="{08427775-C790-4248-BB2A-75E2F4398D44}" type="pres">
      <dgm:prSet presAssocID="{BFC2B11D-435B-4479-9B41-9530BADD9632}" presName="composite3" presStyleCnt="0"/>
      <dgm:spPr/>
    </dgm:pt>
    <dgm:pt modelId="{D2ABA326-A1A1-4BF4-BCA1-4BC78D8168F1}" type="pres">
      <dgm:prSet presAssocID="{BFC2B11D-435B-4479-9B41-9530BADD9632}" presName="background3" presStyleLbl="node3" presStyleIdx="2" presStyleCnt="3"/>
      <dgm:spPr/>
    </dgm:pt>
    <dgm:pt modelId="{684C72DA-E253-4E4E-A44F-B1213B38CFBA}" type="pres">
      <dgm:prSet presAssocID="{BFC2B11D-435B-4479-9B41-9530BADD9632}" presName="text3" presStyleLbl="fgAcc3" presStyleIdx="2" presStyleCnt="3" custScaleX="314556" custScaleY="292388" custLinFactX="43483" custLinFactNeighborX="100000" custLinFactNeighborY="21200">
        <dgm:presLayoutVars>
          <dgm:chPref val="3"/>
        </dgm:presLayoutVars>
      </dgm:prSet>
      <dgm:spPr/>
    </dgm:pt>
    <dgm:pt modelId="{DC27CF86-4CF5-4F65-90AB-9D09EDAE52C5}" type="pres">
      <dgm:prSet presAssocID="{BFC2B11D-435B-4479-9B41-9530BADD9632}" presName="hierChild4" presStyleCnt="0"/>
      <dgm:spPr/>
    </dgm:pt>
    <dgm:pt modelId="{5F974B10-9670-49D2-9B9E-0D1ACAEC390E}" type="pres">
      <dgm:prSet presAssocID="{CB584A49-8375-4ABC-AAB3-B87B8E2D3722}" presName="Name10" presStyleLbl="parChTrans1D2" presStyleIdx="1" presStyleCnt="3"/>
      <dgm:spPr/>
    </dgm:pt>
    <dgm:pt modelId="{302BD076-1338-4FF3-AB84-092C9F055FB4}" type="pres">
      <dgm:prSet presAssocID="{336EE9BC-E773-4626-9C0B-E3924E82F7E5}" presName="hierRoot2" presStyleCnt="0"/>
      <dgm:spPr/>
    </dgm:pt>
    <dgm:pt modelId="{2FC5C11C-CCE5-4811-A944-575705EDFD2C}" type="pres">
      <dgm:prSet presAssocID="{336EE9BC-E773-4626-9C0B-E3924E82F7E5}" presName="composite2" presStyleCnt="0"/>
      <dgm:spPr/>
    </dgm:pt>
    <dgm:pt modelId="{88717F6C-C3E9-4B3B-ABEB-F1688DE15A9E}" type="pres">
      <dgm:prSet presAssocID="{336EE9BC-E773-4626-9C0B-E3924E82F7E5}" presName="background2" presStyleLbl="node2" presStyleIdx="1" presStyleCnt="3"/>
      <dgm:spPr/>
    </dgm:pt>
    <dgm:pt modelId="{C6AC83F8-5FA3-4163-8E7E-E58A3ECA8E4C}" type="pres">
      <dgm:prSet presAssocID="{336EE9BC-E773-4626-9C0B-E3924E82F7E5}" presName="text2" presStyleLbl="fgAcc2" presStyleIdx="1" presStyleCnt="3" custScaleX="349813" custScaleY="214311" custLinFactX="-24296" custLinFactNeighborX="-100000" custLinFactNeighborY="-19142">
        <dgm:presLayoutVars>
          <dgm:chPref val="3"/>
        </dgm:presLayoutVars>
      </dgm:prSet>
      <dgm:spPr/>
    </dgm:pt>
    <dgm:pt modelId="{FB51445B-60DD-4FA7-B25C-02F273E609EA}" type="pres">
      <dgm:prSet presAssocID="{336EE9BC-E773-4626-9C0B-E3924E82F7E5}" presName="hierChild3" presStyleCnt="0"/>
      <dgm:spPr/>
    </dgm:pt>
    <dgm:pt modelId="{20501C38-8253-4C3F-A78C-E22A619145E5}" type="pres">
      <dgm:prSet presAssocID="{25B1E7D5-064D-4455-8421-5F3E72EA17FE}" presName="Name10" presStyleLbl="parChTrans1D2" presStyleIdx="2" presStyleCnt="3"/>
      <dgm:spPr/>
    </dgm:pt>
    <dgm:pt modelId="{C5E51962-5CBA-4448-9262-43E89A3EF3C6}" type="pres">
      <dgm:prSet presAssocID="{87ACF48C-BC99-4473-84EB-0C402D4B45AE}" presName="hierRoot2" presStyleCnt="0"/>
      <dgm:spPr/>
    </dgm:pt>
    <dgm:pt modelId="{0577F8FE-F775-4858-B216-98322312368E}" type="pres">
      <dgm:prSet presAssocID="{87ACF48C-BC99-4473-84EB-0C402D4B45AE}" presName="composite2" presStyleCnt="0"/>
      <dgm:spPr/>
    </dgm:pt>
    <dgm:pt modelId="{DBE33D22-098C-4F21-AE27-7C82295FBF13}" type="pres">
      <dgm:prSet presAssocID="{87ACF48C-BC99-4473-84EB-0C402D4B45AE}" presName="background2" presStyleLbl="node2" presStyleIdx="2" presStyleCnt="3"/>
      <dgm:spPr/>
    </dgm:pt>
    <dgm:pt modelId="{EA78F31A-5654-4B51-B5D4-6BD2EBAEB0C7}" type="pres">
      <dgm:prSet presAssocID="{87ACF48C-BC99-4473-84EB-0C402D4B45AE}" presName="text2" presStyleLbl="fgAcc2" presStyleIdx="2" presStyleCnt="3" custScaleX="286861" custScaleY="259350" custLinFactNeighborX="-63590" custLinFactNeighborY="-26825">
        <dgm:presLayoutVars>
          <dgm:chPref val="3"/>
        </dgm:presLayoutVars>
      </dgm:prSet>
      <dgm:spPr/>
    </dgm:pt>
    <dgm:pt modelId="{EBA8E097-07AC-4DBF-8F98-988B3A93F5C8}" type="pres">
      <dgm:prSet presAssocID="{87ACF48C-BC99-4473-84EB-0C402D4B45AE}" presName="hierChild3" presStyleCnt="0"/>
      <dgm:spPr/>
    </dgm:pt>
  </dgm:ptLst>
  <dgm:cxnLst>
    <dgm:cxn modelId="{96D4D11D-6C1E-4026-B656-1CAF0A18D7EE}" type="presOf" srcId="{25B1E7D5-064D-4455-8421-5F3E72EA17FE}" destId="{20501C38-8253-4C3F-A78C-E22A619145E5}" srcOrd="0" destOrd="0" presId="urn:microsoft.com/office/officeart/2005/8/layout/hierarchy1"/>
    <dgm:cxn modelId="{E54EEB25-FA4B-4CF9-8175-EE7DE0E9FD8C}" srcId="{A83368EF-7541-4151-B712-2C3BED5735FA}" destId="{BFC2B11D-435B-4479-9B41-9530BADD9632}" srcOrd="2" destOrd="0" parTransId="{1D690294-3F86-4CC5-94C6-F22E7831B0A9}" sibTransId="{F88A313E-7BB2-4F34-961D-FFDBCE2CAD09}"/>
    <dgm:cxn modelId="{0E63152C-D191-4E1B-8C9E-43B57F6F9C29}" srcId="{A83368EF-7541-4151-B712-2C3BED5735FA}" destId="{05C85B8F-4A02-439E-9097-AB6BC12AF0E3}" srcOrd="1" destOrd="0" parTransId="{1827CD49-63CE-4675-9B56-E5B43A33848F}" sibTransId="{59536739-04A4-4534-91F0-352DCF56ED67}"/>
    <dgm:cxn modelId="{93BD9038-334C-4F85-A1DD-341C9851B717}" type="presOf" srcId="{336EE9BC-E773-4626-9C0B-E3924E82F7E5}" destId="{C6AC83F8-5FA3-4163-8E7E-E58A3ECA8E4C}" srcOrd="0" destOrd="0" presId="urn:microsoft.com/office/officeart/2005/8/layout/hierarchy1"/>
    <dgm:cxn modelId="{8DB5E75B-FA5C-4666-9D0F-63D8BE627EDE}" type="presOf" srcId="{CB584A49-8375-4ABC-AAB3-B87B8E2D3722}" destId="{5F974B10-9670-49D2-9B9E-0D1ACAEC390E}" srcOrd="0" destOrd="0" presId="urn:microsoft.com/office/officeart/2005/8/layout/hierarchy1"/>
    <dgm:cxn modelId="{8DA8005C-36FD-45B8-9CEF-40FBE0A410D1}" type="presOf" srcId="{87ACF48C-BC99-4473-84EB-0C402D4B45AE}" destId="{EA78F31A-5654-4B51-B5D4-6BD2EBAEB0C7}" srcOrd="0" destOrd="0" presId="urn:microsoft.com/office/officeart/2005/8/layout/hierarchy1"/>
    <dgm:cxn modelId="{1A5B604C-2355-4767-BEDE-4C5204D35B2D}" type="presOf" srcId="{30563CEC-AF26-4CAD-8A30-584EC1A53F44}" destId="{186FF974-D64C-4A8B-96FC-EA9C2E875661}" srcOrd="0" destOrd="0" presId="urn:microsoft.com/office/officeart/2005/8/layout/hierarchy1"/>
    <dgm:cxn modelId="{43D38C75-A077-4EE1-B70B-DD72F0134DE9}" type="presOf" srcId="{9E473157-812A-4757-8ED6-E5E36906C07C}" destId="{0B5F8EA1-C1B4-48D8-A73B-94EF1050BF93}" srcOrd="0" destOrd="0" presId="urn:microsoft.com/office/officeart/2005/8/layout/hierarchy1"/>
    <dgm:cxn modelId="{3116AE7C-A60C-4B90-980E-BFD39FEAD151}" type="presOf" srcId="{1D690294-3F86-4CC5-94C6-F22E7831B0A9}" destId="{95905E69-2670-4826-BC69-E4352AFC624A}" srcOrd="0" destOrd="0" presId="urn:microsoft.com/office/officeart/2005/8/layout/hierarchy1"/>
    <dgm:cxn modelId="{1E450185-898E-4E88-BAA5-D40696110E20}" type="presOf" srcId="{05C85B8F-4A02-439E-9097-AB6BC12AF0E3}" destId="{9D5C3F8C-F7CA-4C12-AA5A-CD46F5164C5D}" srcOrd="0" destOrd="0" presId="urn:microsoft.com/office/officeart/2005/8/layout/hierarchy1"/>
    <dgm:cxn modelId="{96A41F9F-B016-46EA-9A57-80875790881D}" type="presOf" srcId="{F75A2708-EE36-49D4-87B1-5C7E2046B91D}" destId="{121E9613-5159-4C0B-9A9C-882F4FD29C03}" srcOrd="0" destOrd="0" presId="urn:microsoft.com/office/officeart/2005/8/layout/hierarchy1"/>
    <dgm:cxn modelId="{F86A9DB4-6EEA-4679-A48E-103F02A95D16}" type="presOf" srcId="{BFC2B11D-435B-4479-9B41-9530BADD9632}" destId="{684C72DA-E253-4E4E-A44F-B1213B38CFBA}" srcOrd="0" destOrd="0" presId="urn:microsoft.com/office/officeart/2005/8/layout/hierarchy1"/>
    <dgm:cxn modelId="{CA142FB5-149D-4922-9CB9-6D8E54EA9460}" srcId="{82B94CD6-433B-4032-A1C0-3D31AA66D97A}" destId="{87ACF48C-BC99-4473-84EB-0C402D4B45AE}" srcOrd="2" destOrd="0" parTransId="{25B1E7D5-064D-4455-8421-5F3E72EA17FE}" sibTransId="{C15A6B3C-AF76-446D-A967-8AB664E550D7}"/>
    <dgm:cxn modelId="{0E04C6B9-B4A5-4853-950F-B873CD07DAC1}" type="presOf" srcId="{82B94CD6-433B-4032-A1C0-3D31AA66D97A}" destId="{D09AB990-A746-45AE-AF57-48B1904C06AE}" srcOrd="0" destOrd="0" presId="urn:microsoft.com/office/officeart/2005/8/layout/hierarchy1"/>
    <dgm:cxn modelId="{DD7C2ED2-4707-4A14-950B-BBDEBE526131}" type="presOf" srcId="{A83368EF-7541-4151-B712-2C3BED5735FA}" destId="{AC4188E3-F896-47D2-9F9B-FA4F1A174ABA}" srcOrd="0" destOrd="0" presId="urn:microsoft.com/office/officeart/2005/8/layout/hierarchy1"/>
    <dgm:cxn modelId="{B38CA8D4-947E-42D1-8144-1F3D286F9CD9}" srcId="{82B94CD6-433B-4032-A1C0-3D31AA66D97A}" destId="{336EE9BC-E773-4626-9C0B-E3924E82F7E5}" srcOrd="1" destOrd="0" parTransId="{CB584A49-8375-4ABC-AAB3-B87B8E2D3722}" sibTransId="{DB9F1944-C586-4F4A-8DB9-222C72AE442A}"/>
    <dgm:cxn modelId="{3FC45CD7-2184-43A6-89B2-045B58F5C34A}" srcId="{F75A2708-EE36-49D4-87B1-5C7E2046B91D}" destId="{82B94CD6-433B-4032-A1C0-3D31AA66D97A}" srcOrd="0" destOrd="0" parTransId="{DA1895E7-0ABD-4D5D-B935-8E9C6C974997}" sibTransId="{BED184D2-4722-4D42-BCF4-8800639DA214}"/>
    <dgm:cxn modelId="{755813DF-C583-4B1E-B80A-39D2A2F5705E}" type="presOf" srcId="{1827CD49-63CE-4675-9B56-E5B43A33848F}" destId="{F090CA0D-5D0B-447E-A44E-E37CCFBCAE1F}" srcOrd="0" destOrd="0" presId="urn:microsoft.com/office/officeart/2005/8/layout/hierarchy1"/>
    <dgm:cxn modelId="{0F4F92EC-C783-4843-B157-039FF4EBD175}" type="presOf" srcId="{75B5B095-2E58-484C-9894-01EBF195F59C}" destId="{985C03D7-F444-422F-B02E-51A4C3FAA271}" srcOrd="0" destOrd="0" presId="urn:microsoft.com/office/officeart/2005/8/layout/hierarchy1"/>
    <dgm:cxn modelId="{42C791F4-2200-4049-B744-071EBC073D3C}" srcId="{82B94CD6-433B-4032-A1C0-3D31AA66D97A}" destId="{A83368EF-7541-4151-B712-2C3BED5735FA}" srcOrd="0" destOrd="0" parTransId="{9E473157-812A-4757-8ED6-E5E36906C07C}" sibTransId="{FBED82B3-3D4F-4154-93A3-D19CE2A4A28E}"/>
    <dgm:cxn modelId="{F0CF78FD-67D0-4068-BD80-A376BC6FC544}" srcId="{A83368EF-7541-4151-B712-2C3BED5735FA}" destId="{30563CEC-AF26-4CAD-8A30-584EC1A53F44}" srcOrd="0" destOrd="0" parTransId="{75B5B095-2E58-484C-9894-01EBF195F59C}" sibTransId="{C6CD4FE0-1864-41EF-9C9F-300C88C665CB}"/>
    <dgm:cxn modelId="{246F784B-0E85-482A-85A7-C04E5A1A00ED}" type="presParOf" srcId="{121E9613-5159-4C0B-9A9C-882F4FD29C03}" destId="{386F2086-16B4-4991-9A72-DBD7F1A057DD}" srcOrd="0" destOrd="0" presId="urn:microsoft.com/office/officeart/2005/8/layout/hierarchy1"/>
    <dgm:cxn modelId="{1D394F03-6D6D-4EC7-AC70-A0EECD66FF92}" type="presParOf" srcId="{386F2086-16B4-4991-9A72-DBD7F1A057DD}" destId="{4B928545-D354-46B7-8BC9-06CD43621208}" srcOrd="0" destOrd="0" presId="urn:microsoft.com/office/officeart/2005/8/layout/hierarchy1"/>
    <dgm:cxn modelId="{3EEF442A-A8D0-4062-86CE-2BE9101A176B}" type="presParOf" srcId="{4B928545-D354-46B7-8BC9-06CD43621208}" destId="{69D47929-4812-415C-81C4-70A64F7113EF}" srcOrd="0" destOrd="0" presId="urn:microsoft.com/office/officeart/2005/8/layout/hierarchy1"/>
    <dgm:cxn modelId="{CD046873-95B0-47B1-B073-5BAF82C179DB}" type="presParOf" srcId="{4B928545-D354-46B7-8BC9-06CD43621208}" destId="{D09AB990-A746-45AE-AF57-48B1904C06AE}" srcOrd="1" destOrd="0" presId="urn:microsoft.com/office/officeart/2005/8/layout/hierarchy1"/>
    <dgm:cxn modelId="{A28EE778-7EFF-4386-8DBB-8EAAB5B04BD3}" type="presParOf" srcId="{386F2086-16B4-4991-9A72-DBD7F1A057DD}" destId="{1129A87D-BE78-4338-B96C-30A7C72C7CD0}" srcOrd="1" destOrd="0" presId="urn:microsoft.com/office/officeart/2005/8/layout/hierarchy1"/>
    <dgm:cxn modelId="{5479541F-0696-4DAF-99D7-DFDB1DF6F865}" type="presParOf" srcId="{1129A87D-BE78-4338-B96C-30A7C72C7CD0}" destId="{0B5F8EA1-C1B4-48D8-A73B-94EF1050BF93}" srcOrd="0" destOrd="0" presId="urn:microsoft.com/office/officeart/2005/8/layout/hierarchy1"/>
    <dgm:cxn modelId="{55945392-5171-4F5B-AC2F-9C1271E78ED7}" type="presParOf" srcId="{1129A87D-BE78-4338-B96C-30A7C72C7CD0}" destId="{9FF13F01-9561-43B2-A7D2-0F369BC42DD5}" srcOrd="1" destOrd="0" presId="urn:microsoft.com/office/officeart/2005/8/layout/hierarchy1"/>
    <dgm:cxn modelId="{6CDC05DB-C902-4031-A744-6099BEAF8F01}" type="presParOf" srcId="{9FF13F01-9561-43B2-A7D2-0F369BC42DD5}" destId="{5676C4E6-2001-4296-B4B6-DE050005803A}" srcOrd="0" destOrd="0" presId="urn:microsoft.com/office/officeart/2005/8/layout/hierarchy1"/>
    <dgm:cxn modelId="{2F796C1D-14A1-43C6-8C56-40626E214199}" type="presParOf" srcId="{5676C4E6-2001-4296-B4B6-DE050005803A}" destId="{5FDEE559-B2E3-4473-8A53-5DFFDA97F815}" srcOrd="0" destOrd="0" presId="urn:microsoft.com/office/officeart/2005/8/layout/hierarchy1"/>
    <dgm:cxn modelId="{AA267E3C-1A57-41BD-A0D3-E80A377E3ED1}" type="presParOf" srcId="{5676C4E6-2001-4296-B4B6-DE050005803A}" destId="{AC4188E3-F896-47D2-9F9B-FA4F1A174ABA}" srcOrd="1" destOrd="0" presId="urn:microsoft.com/office/officeart/2005/8/layout/hierarchy1"/>
    <dgm:cxn modelId="{FA5043C1-C4DD-4827-92DA-A6D9BD17D2FB}" type="presParOf" srcId="{9FF13F01-9561-43B2-A7D2-0F369BC42DD5}" destId="{F1BDBAFE-E38D-4446-BEF7-E258CAC2359E}" srcOrd="1" destOrd="0" presId="urn:microsoft.com/office/officeart/2005/8/layout/hierarchy1"/>
    <dgm:cxn modelId="{61392466-8F16-4E28-9D4F-19F113281749}" type="presParOf" srcId="{F1BDBAFE-E38D-4446-BEF7-E258CAC2359E}" destId="{985C03D7-F444-422F-B02E-51A4C3FAA271}" srcOrd="0" destOrd="0" presId="urn:microsoft.com/office/officeart/2005/8/layout/hierarchy1"/>
    <dgm:cxn modelId="{8073EE90-DBA5-4B08-9F3C-122175CBFAB7}" type="presParOf" srcId="{F1BDBAFE-E38D-4446-BEF7-E258CAC2359E}" destId="{440045F0-228D-46CB-8222-CED574BF356C}" srcOrd="1" destOrd="0" presId="urn:microsoft.com/office/officeart/2005/8/layout/hierarchy1"/>
    <dgm:cxn modelId="{C878D6ED-FD47-45E2-8B9A-32EBF5C0FCCB}" type="presParOf" srcId="{440045F0-228D-46CB-8222-CED574BF356C}" destId="{4873C2AC-32C9-4915-91D8-F56DEE85213E}" srcOrd="0" destOrd="0" presId="urn:microsoft.com/office/officeart/2005/8/layout/hierarchy1"/>
    <dgm:cxn modelId="{D6E61E2D-0A54-4D34-8456-28D455B5AF4F}" type="presParOf" srcId="{4873C2AC-32C9-4915-91D8-F56DEE85213E}" destId="{FFF88B3D-9DE5-4DD0-8442-2C14FF9B8107}" srcOrd="0" destOrd="0" presId="urn:microsoft.com/office/officeart/2005/8/layout/hierarchy1"/>
    <dgm:cxn modelId="{DC977972-9511-43E8-8519-FB4A1CE5A9B2}" type="presParOf" srcId="{4873C2AC-32C9-4915-91D8-F56DEE85213E}" destId="{186FF974-D64C-4A8B-96FC-EA9C2E875661}" srcOrd="1" destOrd="0" presId="urn:microsoft.com/office/officeart/2005/8/layout/hierarchy1"/>
    <dgm:cxn modelId="{EEDED4D0-DDF2-4518-A90C-B1ED548A3815}" type="presParOf" srcId="{440045F0-228D-46CB-8222-CED574BF356C}" destId="{CB36119F-E5FC-468C-9ABF-31711E106B44}" srcOrd="1" destOrd="0" presId="urn:microsoft.com/office/officeart/2005/8/layout/hierarchy1"/>
    <dgm:cxn modelId="{57E11398-CFEF-4CA2-AE5C-2651FC6A6BAD}" type="presParOf" srcId="{F1BDBAFE-E38D-4446-BEF7-E258CAC2359E}" destId="{F090CA0D-5D0B-447E-A44E-E37CCFBCAE1F}" srcOrd="2" destOrd="0" presId="urn:microsoft.com/office/officeart/2005/8/layout/hierarchy1"/>
    <dgm:cxn modelId="{437F7E4C-EB5D-48FE-B6C4-B84497B9F3ED}" type="presParOf" srcId="{F1BDBAFE-E38D-4446-BEF7-E258CAC2359E}" destId="{95173164-F42D-4007-920A-AB422F93A789}" srcOrd="3" destOrd="0" presId="urn:microsoft.com/office/officeart/2005/8/layout/hierarchy1"/>
    <dgm:cxn modelId="{CD3ACBF1-26A2-46B0-AAE8-7F62A47010A7}" type="presParOf" srcId="{95173164-F42D-4007-920A-AB422F93A789}" destId="{85AD57CB-CCB4-4286-A2E3-B2502A7317DA}" srcOrd="0" destOrd="0" presId="urn:microsoft.com/office/officeart/2005/8/layout/hierarchy1"/>
    <dgm:cxn modelId="{35196E67-8094-43A7-A628-FD8BD5353B3B}" type="presParOf" srcId="{85AD57CB-CCB4-4286-A2E3-B2502A7317DA}" destId="{5199DEBF-6104-4EA8-BA2E-6BE2888D956E}" srcOrd="0" destOrd="0" presId="urn:microsoft.com/office/officeart/2005/8/layout/hierarchy1"/>
    <dgm:cxn modelId="{FA55BDAF-AF70-446E-851A-A007CF40E7B3}" type="presParOf" srcId="{85AD57CB-CCB4-4286-A2E3-B2502A7317DA}" destId="{9D5C3F8C-F7CA-4C12-AA5A-CD46F5164C5D}" srcOrd="1" destOrd="0" presId="urn:microsoft.com/office/officeart/2005/8/layout/hierarchy1"/>
    <dgm:cxn modelId="{C72BF618-5B5D-42E8-91F7-CF5702EFAE8B}" type="presParOf" srcId="{95173164-F42D-4007-920A-AB422F93A789}" destId="{E1D8586B-9EA1-43AC-8937-EDF6BFFD1B50}" srcOrd="1" destOrd="0" presId="urn:microsoft.com/office/officeart/2005/8/layout/hierarchy1"/>
    <dgm:cxn modelId="{A5DB5B7B-3832-4B27-98D8-3E538A4B12C7}" type="presParOf" srcId="{F1BDBAFE-E38D-4446-BEF7-E258CAC2359E}" destId="{95905E69-2670-4826-BC69-E4352AFC624A}" srcOrd="4" destOrd="0" presId="urn:microsoft.com/office/officeart/2005/8/layout/hierarchy1"/>
    <dgm:cxn modelId="{98E99605-AA83-4531-8966-48B59076CA68}" type="presParOf" srcId="{F1BDBAFE-E38D-4446-BEF7-E258CAC2359E}" destId="{68874044-B39D-4F58-81F4-367457D66F81}" srcOrd="5" destOrd="0" presId="urn:microsoft.com/office/officeart/2005/8/layout/hierarchy1"/>
    <dgm:cxn modelId="{3C6DF9FA-2061-48C3-A5EC-9B727561AD68}" type="presParOf" srcId="{68874044-B39D-4F58-81F4-367457D66F81}" destId="{08427775-C790-4248-BB2A-75E2F4398D44}" srcOrd="0" destOrd="0" presId="urn:microsoft.com/office/officeart/2005/8/layout/hierarchy1"/>
    <dgm:cxn modelId="{9AFBF9E6-A196-4589-81C3-239715C567A1}" type="presParOf" srcId="{08427775-C790-4248-BB2A-75E2F4398D44}" destId="{D2ABA326-A1A1-4BF4-BCA1-4BC78D8168F1}" srcOrd="0" destOrd="0" presId="urn:microsoft.com/office/officeart/2005/8/layout/hierarchy1"/>
    <dgm:cxn modelId="{4EE38202-A3AD-4C87-A7B9-F4E878DDBDCB}" type="presParOf" srcId="{08427775-C790-4248-BB2A-75E2F4398D44}" destId="{684C72DA-E253-4E4E-A44F-B1213B38CFBA}" srcOrd="1" destOrd="0" presId="urn:microsoft.com/office/officeart/2005/8/layout/hierarchy1"/>
    <dgm:cxn modelId="{49175DD0-B2E9-413F-965E-F0A7553981F6}" type="presParOf" srcId="{68874044-B39D-4F58-81F4-367457D66F81}" destId="{DC27CF86-4CF5-4F65-90AB-9D09EDAE52C5}" srcOrd="1" destOrd="0" presId="urn:microsoft.com/office/officeart/2005/8/layout/hierarchy1"/>
    <dgm:cxn modelId="{26921243-7238-4578-9D19-12F3286664B1}" type="presParOf" srcId="{1129A87D-BE78-4338-B96C-30A7C72C7CD0}" destId="{5F974B10-9670-49D2-9B9E-0D1ACAEC390E}" srcOrd="2" destOrd="0" presId="urn:microsoft.com/office/officeart/2005/8/layout/hierarchy1"/>
    <dgm:cxn modelId="{0D28C59A-3994-4A2F-855B-E0E4114EA81E}" type="presParOf" srcId="{1129A87D-BE78-4338-B96C-30A7C72C7CD0}" destId="{302BD076-1338-4FF3-AB84-092C9F055FB4}" srcOrd="3" destOrd="0" presId="urn:microsoft.com/office/officeart/2005/8/layout/hierarchy1"/>
    <dgm:cxn modelId="{3AD6046E-C6A4-4394-9A66-033AB092C605}" type="presParOf" srcId="{302BD076-1338-4FF3-AB84-092C9F055FB4}" destId="{2FC5C11C-CCE5-4811-A944-575705EDFD2C}" srcOrd="0" destOrd="0" presId="urn:microsoft.com/office/officeart/2005/8/layout/hierarchy1"/>
    <dgm:cxn modelId="{46203225-8C87-45E1-9CBE-52DC61499948}" type="presParOf" srcId="{2FC5C11C-CCE5-4811-A944-575705EDFD2C}" destId="{88717F6C-C3E9-4B3B-ABEB-F1688DE15A9E}" srcOrd="0" destOrd="0" presId="urn:microsoft.com/office/officeart/2005/8/layout/hierarchy1"/>
    <dgm:cxn modelId="{0C146D67-FC22-46C8-8D35-D144AF3A7D03}" type="presParOf" srcId="{2FC5C11C-CCE5-4811-A944-575705EDFD2C}" destId="{C6AC83F8-5FA3-4163-8E7E-E58A3ECA8E4C}" srcOrd="1" destOrd="0" presId="urn:microsoft.com/office/officeart/2005/8/layout/hierarchy1"/>
    <dgm:cxn modelId="{78B08B00-A658-4E37-9F13-AA9E20474E64}" type="presParOf" srcId="{302BD076-1338-4FF3-AB84-092C9F055FB4}" destId="{FB51445B-60DD-4FA7-B25C-02F273E609EA}" srcOrd="1" destOrd="0" presId="urn:microsoft.com/office/officeart/2005/8/layout/hierarchy1"/>
    <dgm:cxn modelId="{E9C18590-CCCA-4DC4-B4ED-3E233B0E70F9}" type="presParOf" srcId="{1129A87D-BE78-4338-B96C-30A7C72C7CD0}" destId="{20501C38-8253-4C3F-A78C-E22A619145E5}" srcOrd="4" destOrd="0" presId="urn:microsoft.com/office/officeart/2005/8/layout/hierarchy1"/>
    <dgm:cxn modelId="{49674AEE-0EE4-4EB8-8002-ACDAF5922251}" type="presParOf" srcId="{1129A87D-BE78-4338-B96C-30A7C72C7CD0}" destId="{C5E51962-5CBA-4448-9262-43E89A3EF3C6}" srcOrd="5" destOrd="0" presId="urn:microsoft.com/office/officeart/2005/8/layout/hierarchy1"/>
    <dgm:cxn modelId="{F6BE697F-97B2-4094-A643-4999C4420C0F}" type="presParOf" srcId="{C5E51962-5CBA-4448-9262-43E89A3EF3C6}" destId="{0577F8FE-F775-4858-B216-98322312368E}" srcOrd="0" destOrd="0" presId="urn:microsoft.com/office/officeart/2005/8/layout/hierarchy1"/>
    <dgm:cxn modelId="{0CEFDC14-4F95-4B9F-948B-67B26C8424C6}" type="presParOf" srcId="{0577F8FE-F775-4858-B216-98322312368E}" destId="{DBE33D22-098C-4F21-AE27-7C82295FBF13}" srcOrd="0" destOrd="0" presId="urn:microsoft.com/office/officeart/2005/8/layout/hierarchy1"/>
    <dgm:cxn modelId="{3B6E6EFB-6C65-498F-9B1E-E073AC567761}" type="presParOf" srcId="{0577F8FE-F775-4858-B216-98322312368E}" destId="{EA78F31A-5654-4B51-B5D4-6BD2EBAEB0C7}" srcOrd="1" destOrd="0" presId="urn:microsoft.com/office/officeart/2005/8/layout/hierarchy1"/>
    <dgm:cxn modelId="{787F737E-79D8-418A-A09A-0304A17126C6}" type="presParOf" srcId="{C5E51962-5CBA-4448-9262-43E89A3EF3C6}" destId="{EBA8E097-07AC-4DBF-8F98-988B3A93F5C8}" srcOrd="1" destOrd="0" presId="urn:microsoft.com/office/officeart/2005/8/layout/hierarchy1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1C38-8253-4C3F-A78C-E22A619145E5}">
      <dsp:nvSpPr>
        <dsp:cNvPr id="0" name=""/>
        <dsp:cNvSpPr/>
      </dsp:nvSpPr>
      <dsp:spPr>
        <a:xfrm>
          <a:off x="5453678" y="2251850"/>
          <a:ext cx="2029118" cy="28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88"/>
              </a:lnTo>
              <a:lnTo>
                <a:pt x="2029118" y="224188"/>
              </a:lnTo>
              <a:lnTo>
                <a:pt x="2029118" y="288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74B10-9670-49D2-9B9E-0D1ACAEC390E}">
      <dsp:nvSpPr>
        <dsp:cNvPr id="0" name=""/>
        <dsp:cNvSpPr/>
      </dsp:nvSpPr>
      <dsp:spPr>
        <a:xfrm>
          <a:off x="4701160" y="2251850"/>
          <a:ext cx="752517" cy="322227"/>
        </a:xfrm>
        <a:custGeom>
          <a:avLst/>
          <a:gdLst/>
          <a:ahLst/>
          <a:cxnLst/>
          <a:rect l="0" t="0" r="0" b="0"/>
          <a:pathLst>
            <a:path>
              <a:moveTo>
                <a:pt x="752517" y="0"/>
              </a:moveTo>
              <a:lnTo>
                <a:pt x="752517" y="258008"/>
              </a:lnTo>
              <a:lnTo>
                <a:pt x="0" y="258008"/>
              </a:lnTo>
              <a:lnTo>
                <a:pt x="0" y="322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05E69-2670-4826-BC69-E4352AFC624A}">
      <dsp:nvSpPr>
        <dsp:cNvPr id="0" name=""/>
        <dsp:cNvSpPr/>
      </dsp:nvSpPr>
      <dsp:spPr>
        <a:xfrm>
          <a:off x="1984273" y="3553233"/>
          <a:ext cx="4123149" cy="32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67"/>
              </a:lnTo>
              <a:lnTo>
                <a:pt x="4123149" y="260667"/>
              </a:lnTo>
              <a:lnTo>
                <a:pt x="4123149" y="324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0CA0D-5D0B-447E-A44E-E37CCFBCAE1F}">
      <dsp:nvSpPr>
        <dsp:cNvPr id="0" name=""/>
        <dsp:cNvSpPr/>
      </dsp:nvSpPr>
      <dsp:spPr>
        <a:xfrm>
          <a:off x="1984273" y="3553233"/>
          <a:ext cx="1525596" cy="309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70"/>
              </a:lnTo>
              <a:lnTo>
                <a:pt x="1525596" y="244970"/>
              </a:lnTo>
              <a:lnTo>
                <a:pt x="1525596" y="3091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C03D7-F444-422F-B02E-51A4C3FAA271}">
      <dsp:nvSpPr>
        <dsp:cNvPr id="0" name=""/>
        <dsp:cNvSpPr/>
      </dsp:nvSpPr>
      <dsp:spPr>
        <a:xfrm>
          <a:off x="1317474" y="3553233"/>
          <a:ext cx="666799" cy="324886"/>
        </a:xfrm>
        <a:custGeom>
          <a:avLst/>
          <a:gdLst/>
          <a:ahLst/>
          <a:cxnLst/>
          <a:rect l="0" t="0" r="0" b="0"/>
          <a:pathLst>
            <a:path>
              <a:moveTo>
                <a:pt x="666799" y="0"/>
              </a:moveTo>
              <a:lnTo>
                <a:pt x="666799" y="260667"/>
              </a:lnTo>
              <a:lnTo>
                <a:pt x="0" y="260667"/>
              </a:lnTo>
              <a:lnTo>
                <a:pt x="0" y="324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F8EA1-C1B4-48D8-A73B-94EF1050BF93}">
      <dsp:nvSpPr>
        <dsp:cNvPr id="0" name=""/>
        <dsp:cNvSpPr/>
      </dsp:nvSpPr>
      <dsp:spPr>
        <a:xfrm>
          <a:off x="1984273" y="2251850"/>
          <a:ext cx="3469404" cy="376534"/>
        </a:xfrm>
        <a:custGeom>
          <a:avLst/>
          <a:gdLst/>
          <a:ahLst/>
          <a:cxnLst/>
          <a:rect l="0" t="0" r="0" b="0"/>
          <a:pathLst>
            <a:path>
              <a:moveTo>
                <a:pt x="3469404" y="0"/>
              </a:moveTo>
              <a:lnTo>
                <a:pt x="3469404" y="312315"/>
              </a:lnTo>
              <a:lnTo>
                <a:pt x="0" y="312315"/>
              </a:lnTo>
              <a:lnTo>
                <a:pt x="0" y="376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7929-4812-415C-81C4-70A64F7113EF}">
      <dsp:nvSpPr>
        <dsp:cNvPr id="0" name=""/>
        <dsp:cNvSpPr/>
      </dsp:nvSpPr>
      <dsp:spPr>
        <a:xfrm>
          <a:off x="3836217" y="1067886"/>
          <a:ext cx="3234922" cy="1183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AB990-A746-45AE-AF57-48B1904C06AE}">
      <dsp:nvSpPr>
        <dsp:cNvPr id="0" name=""/>
        <dsp:cNvSpPr/>
      </dsp:nvSpPr>
      <dsp:spPr>
        <a:xfrm>
          <a:off x="3913241" y="1141059"/>
          <a:ext cx="3234922" cy="1183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Өмірге қарсы қылмыстар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47918" y="1175736"/>
        <a:ext cx="3165568" cy="1114609"/>
      </dsp:txXfrm>
    </dsp:sp>
    <dsp:sp modelId="{5FDEE559-B2E3-4473-8A53-5DFFDA97F815}">
      <dsp:nvSpPr>
        <dsp:cNvPr id="0" name=""/>
        <dsp:cNvSpPr/>
      </dsp:nvSpPr>
      <dsp:spPr>
        <a:xfrm>
          <a:off x="892645" y="2628384"/>
          <a:ext cx="2183257" cy="924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188E3-F896-47D2-9F9B-FA4F1A174ABA}">
      <dsp:nvSpPr>
        <dsp:cNvPr id="0" name=""/>
        <dsp:cNvSpPr/>
      </dsp:nvSpPr>
      <dsp:spPr>
        <a:xfrm>
          <a:off x="969669" y="2701557"/>
          <a:ext cx="2183257" cy="924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Адам өлтіру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96757" y="2728645"/>
        <a:ext cx="2129081" cy="870672"/>
      </dsp:txXfrm>
    </dsp:sp>
    <dsp:sp modelId="{FFF88B3D-9DE5-4DD0-8442-2C14FF9B8107}">
      <dsp:nvSpPr>
        <dsp:cNvPr id="0" name=""/>
        <dsp:cNvSpPr/>
      </dsp:nvSpPr>
      <dsp:spPr>
        <a:xfrm>
          <a:off x="492408" y="3878119"/>
          <a:ext cx="1650132" cy="1225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FF974-D64C-4A8B-96FC-EA9C2E875661}">
      <dsp:nvSpPr>
        <dsp:cNvPr id="0" name=""/>
        <dsp:cNvSpPr/>
      </dsp:nvSpPr>
      <dsp:spPr>
        <a:xfrm>
          <a:off x="569432" y="3951292"/>
          <a:ext cx="1650132" cy="122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Қарапайым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99-баб.1-бөл.) 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05323" y="3987183"/>
        <a:ext cx="1578350" cy="1153625"/>
      </dsp:txXfrm>
    </dsp:sp>
    <dsp:sp modelId="{5199DEBF-6104-4EA8-BA2E-6BE2888D956E}">
      <dsp:nvSpPr>
        <dsp:cNvPr id="0" name=""/>
        <dsp:cNvSpPr/>
      </dsp:nvSpPr>
      <dsp:spPr>
        <a:xfrm>
          <a:off x="2480852" y="3862422"/>
          <a:ext cx="2058034" cy="1370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C3F8C-F7CA-4C12-AA5A-CD46F5164C5D}">
      <dsp:nvSpPr>
        <dsp:cNvPr id="0" name=""/>
        <dsp:cNvSpPr/>
      </dsp:nvSpPr>
      <dsp:spPr>
        <a:xfrm>
          <a:off x="2557876" y="3935595"/>
          <a:ext cx="2058034" cy="13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Сараланған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</a:t>
          </a:r>
          <a:r>
            <a:rPr lang="kk-KZ" sz="1800" b="0" kern="12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99-баб. 2-бөл</a:t>
          </a:r>
          <a:r>
            <a:rPr lang="kk-KZ" sz="18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.) </a:t>
          </a:r>
          <a:r>
            <a:rPr lang="kk-KZ" sz="1500" kern="12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98005" y="3975724"/>
        <a:ext cx="1977776" cy="1289863"/>
      </dsp:txXfrm>
    </dsp:sp>
    <dsp:sp modelId="{D2ABA326-A1A1-4BF4-BCA1-4BC78D8168F1}">
      <dsp:nvSpPr>
        <dsp:cNvPr id="0" name=""/>
        <dsp:cNvSpPr/>
      </dsp:nvSpPr>
      <dsp:spPr>
        <a:xfrm>
          <a:off x="5017145" y="3878119"/>
          <a:ext cx="2180553" cy="128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C72DA-E253-4E4E-A44F-B1213B38CFBA}">
      <dsp:nvSpPr>
        <dsp:cNvPr id="0" name=""/>
        <dsp:cNvSpPr/>
      </dsp:nvSpPr>
      <dsp:spPr>
        <a:xfrm>
          <a:off x="5094170" y="3951292"/>
          <a:ext cx="2180553" cy="1287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Жеңілдетілген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100-103 бапт.)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131867" y="3988989"/>
        <a:ext cx="2105159" cy="1211675"/>
      </dsp:txXfrm>
    </dsp:sp>
    <dsp:sp modelId="{88717F6C-C3E9-4B3B-ABEB-F1688DE15A9E}">
      <dsp:nvSpPr>
        <dsp:cNvPr id="0" name=""/>
        <dsp:cNvSpPr/>
      </dsp:nvSpPr>
      <dsp:spPr>
        <a:xfrm>
          <a:off x="3488679" y="2574077"/>
          <a:ext cx="2424961" cy="943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83F8-5FA3-4163-8E7E-E58A3ECA8E4C}">
      <dsp:nvSpPr>
        <dsp:cNvPr id="0" name=""/>
        <dsp:cNvSpPr/>
      </dsp:nvSpPr>
      <dsp:spPr>
        <a:xfrm>
          <a:off x="3565703" y="2647250"/>
          <a:ext cx="2424961" cy="943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Абайсызда қаза келтіру </a:t>
          </a:r>
          <a:r>
            <a:rPr lang="kk-KZ" sz="18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104-бабы)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593334" y="2674881"/>
        <a:ext cx="2369699" cy="888118"/>
      </dsp:txXfrm>
    </dsp:sp>
    <dsp:sp modelId="{DBE33D22-098C-4F21-AE27-7C82295FBF13}">
      <dsp:nvSpPr>
        <dsp:cNvPr id="0" name=""/>
        <dsp:cNvSpPr/>
      </dsp:nvSpPr>
      <dsp:spPr>
        <a:xfrm>
          <a:off x="6488513" y="2540257"/>
          <a:ext cx="1988567" cy="1141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8F31A-5654-4B51-B5D4-6BD2EBAEB0C7}">
      <dsp:nvSpPr>
        <dsp:cNvPr id="0" name=""/>
        <dsp:cNvSpPr/>
      </dsp:nvSpPr>
      <dsp:spPr>
        <a:xfrm>
          <a:off x="6565537" y="2613430"/>
          <a:ext cx="1988567" cy="114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Өзін-өзі өлтіруге дейін жеткізу </a:t>
          </a:r>
          <a:r>
            <a:rPr lang="kk-KZ" sz="1600" b="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(ҚР ҚК 105-бабы)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598974" y="2646867"/>
        <a:ext cx="1921693" cy="107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782E-A04B-4FFE-AE1D-84553702F07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6E74B-543F-4DAE-BA84-3710A7271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2936011-100B-40DD-85A6-AA522813E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A62D5-694A-44A5-8808-88617E23335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82495F3-4986-4842-96CF-F7893B093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758298A-DD3C-4C51-84EB-D527E313B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D2146CF-0C72-4754-BFF2-B01BA4E61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E8F50-B6D8-4759-B837-BD1AE6969E1B}" type="slidenum">
              <a:rPr kumimoji="0" lang="en-GB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13B7DFE-A05E-4D09-9712-0F69970F7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BFFACAF-1566-4100-8929-732E35599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8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6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6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4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5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6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5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4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0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1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55ADC0C-2042-4A48-B0A1-C759A2BF8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838" y="541338"/>
            <a:ext cx="8428037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 БІЛІМ ЖӘНЕ ҒЫЛЫМ МИНИСТРЛІГІ</a:t>
            </a:r>
            <a:b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 ОБЛЫСЫНЫҢ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АДАМИ ӘЛЕУЕТТІ ДАМЫТУ </a:t>
            </a: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b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АНВАР ИСМАИЛОВ АТЫНДАҒЫ КӘСІПТІК КОЛЛЕДЖІ</a:t>
            </a:r>
            <a:endParaRPr lang="ru-RU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8D560-242D-4E90-B2C6-01E58AF8C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052638"/>
            <a:ext cx="5019675" cy="4795837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endParaRPr lang="kk-KZ" sz="2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defRPr/>
            </a:pPr>
            <a:r>
              <a:rPr lang="kk-KZ" sz="2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Оқытушының аты – жөні:   </a:t>
            </a:r>
          </a:p>
          <a:p>
            <a:pPr algn="l" eaLnBrk="1" hangingPunct="1">
              <a:defRPr/>
            </a:pPr>
            <a:r>
              <a:rPr lang="kk-KZ" sz="2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Жунисбекова</a:t>
            </a:r>
            <a:r>
              <a:rPr lang="kk-KZ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Римма </a:t>
            </a:r>
            <a:r>
              <a:rPr lang="kk-KZ" sz="2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Газизовна</a:t>
            </a:r>
            <a:r>
              <a:rPr lang="kk-KZ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kk-KZ" sz="2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дәрежесі, атағы, санаты:  </a:t>
            </a:r>
          </a:p>
          <a:p>
            <a:pPr algn="l" eaLnBrk="1" hangingPunct="1">
              <a:defRPr/>
            </a:pPr>
            <a:r>
              <a:rPr lang="kk-KZ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заң ғылымдарының магистрі,  жоғары</a:t>
            </a:r>
            <a:endParaRPr lang="ru-RU" sz="2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kk-KZ" sz="2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Қызметі:  Арнайы  пәндер  оқытушысы</a:t>
            </a:r>
            <a:endParaRPr lang="ru-RU" sz="2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kk-KZ" sz="2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 бірлестік: «Дизайн және өнер»</a:t>
            </a:r>
          </a:p>
          <a:p>
            <a:pPr algn="l" eaLnBrk="1" hangingPunct="1">
              <a:defRPr/>
            </a:pPr>
            <a:endParaRPr lang="kk-KZ" sz="2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kk-KZ" sz="2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Мекен жайы: Түркістан облысы, Сайрам ауданы, </a:t>
            </a:r>
            <a:r>
              <a:rPr lang="kk-KZ" sz="2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Ақсукент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ru-RU" dirty="0"/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B8F2247D-F2A4-44BD-8DFB-1492B07C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/>
          <a:stretch>
            <a:fillRect/>
          </a:stretch>
        </p:blipFill>
        <p:spPr bwMode="auto">
          <a:xfrm>
            <a:off x="5257800" y="2576513"/>
            <a:ext cx="37274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Денсаулыққа ауырлығы орташа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зиян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адамның денсаулығына, оның өміріне қауіпті емес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денсаулықтың ұзақ уақыт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жиырма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күннен астам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мерзімге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бұзылуына немесе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еңбек қабілетін (үштен бір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бөлігінен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кем)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тұрақты түрде айтарлықтай жоғалтуға әкеп соққан зиян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(ҚР ҚК 3-баб. 12)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008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kk-KZ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Денсаулыққа келтірілген орташа зиянның белгілері</a:t>
            </a:r>
            <a:r>
              <a:rPr lang="kk-KZ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     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 денсаулықтың ұзақ бұзылуы - 3 аптадан артық бұзылуы (21 күннен астам), денсаулыққа келтірілген зиянға тікелей байланысты аурулар немесе ұзақтығы үш аптадан артық (21 күннен астам) қандайда бір орган функциясының бұзылуы түріндегі салдар жатады;     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жалпы еңбекке қабілеттілікті айтарлықтай тұрақты жоғалту (10-33%-ды қоса алғанда).</a:t>
            </a:r>
          </a:p>
          <a:p>
            <a:pPr algn="just">
              <a:buNone/>
            </a:pPr>
            <a:r>
              <a:rPr lang="kk-KZ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(Нұсқаулықтың 35) тарм.)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722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Денсаулыққа жеңіл зиян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денсаулықтың қысқа мерзімге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жиырма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күннен аспайтын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мерзімге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бұзылуына немесе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еңбек қаб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оннан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бөліг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кем)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тұрақты түрде болмашы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жоғалтуға әкеп соққан адамның денсаулығына келтірілген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зиян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(ҚР ҚК 3-баб. 13)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тарм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15436" cy="6215106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just"/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Денсаулыққа келтірілген жеңіл зиянның белгілері: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    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1) денсаулықтың қысқа мерзімге бұзылуы - 3 аптадан аспайтын мерзімге, кемінде 21 күн;     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жалпы еңбекке қабілеттіліктің сәл тұрақты бұзылуы – кемінде 10%.</a:t>
            </a:r>
          </a:p>
          <a:p>
            <a:pPr algn="just"/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(Нұсқаулықтың 36) тарм.)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3" grpId="2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64307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4000" b="1" dirty="0" err="1">
                <a:latin typeface="Arial" pitchFamily="34" charset="0"/>
                <a:cs typeface="Arial" pitchFamily="34" charset="0"/>
              </a:rPr>
              <a:t>Ұрып-соғу </a:t>
            </a:r>
            <a:br>
              <a:rPr lang="ru-RU" sz="4000" b="1" dirty="0" err="1"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atin typeface="Arial" pitchFamily="34" charset="0"/>
                <a:cs typeface="Arial" pitchFamily="34" charset="0"/>
              </a:rPr>
              <a:t>(ҚР ҚК 109-бабы)</a:t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572560" cy="445454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"/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Тән ауруына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ұшырататын,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рақ денсаулыққа жеңіл зиян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келт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руге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әкеп соқпаған ұрып-соғу немесе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өзге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күш қолдану әрекеттер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Қинау </a:t>
            </a:r>
            <a:b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(ҚР ҚК 110-бабы)</a:t>
            </a:r>
            <a:endParaRPr lang="ru-RU" dirty="0">
              <a:solidFill>
                <a:srgbClr val="4E419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Ұдайы ұрып-соғу немесе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өзге 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де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күш қолдану әрекеттері арқылы тән зардабына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психикалық зардап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шегуге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ұшырату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бұл іс-әрекет денсаулыққа ауыр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ауырлығы орташа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зиян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келтіруге</a:t>
            </a:r>
            <a:r>
              <a:rPr lang="ru-RU" b="1" dirty="0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4E419D"/>
                </a:solidFill>
                <a:latin typeface="Arial" pitchFamily="34" charset="0"/>
                <a:cs typeface="Arial" pitchFamily="34" charset="0"/>
              </a:rPr>
              <a:t>әкеп соқпаса</a:t>
            </a:r>
            <a:endParaRPr lang="ru-RU" b="1" dirty="0">
              <a:solidFill>
                <a:srgbClr val="4E419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143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Қорқыту (ҚР ҚК 115-бабы)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1" y="1071548"/>
          <a:ext cx="8715437" cy="553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569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Элемент 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Белгі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Мазмұны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39"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Негізгі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Өмір мен денсаулық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Объективтік жағы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Қоғамдық қауіпті әрекет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kk-KZ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Белсенді іс-әрекет –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қорқыту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38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Егер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қорқыту іске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асады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деп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қау</a:t>
                      </a:r>
                      <a:r>
                        <a:rPr lang="en-US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птенуге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жетк</a:t>
                      </a:r>
                      <a:r>
                        <a:rPr lang="en-US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r>
                        <a:rPr lang="en-US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кт</a:t>
                      </a:r>
                      <a:r>
                        <a:rPr lang="en-US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нег</a:t>
                      </a:r>
                      <a:r>
                        <a:rPr lang="en-US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здер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болса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Қорқытудың мазмұны: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Өлт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ремін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деп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Денсаулыққа ауыр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зиян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келтіремін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деп</a:t>
                      </a:r>
                      <a:endParaRPr lang="kk-KZ" sz="18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Адамның жеке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басына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өзгедей ауыр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күш қолданамын деп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Мүлікті өртеп жоямын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деп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Мүлікті жарылыс</a:t>
                      </a:r>
                      <a:r>
                        <a:rPr lang="ru-RU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жасап</a:t>
                      </a:r>
                      <a:r>
                        <a:rPr lang="ru-RU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жоямын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деп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Мүлікті өзге жалпыға қау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пт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тәс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лмен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жоямын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деп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39"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жасқа толған ақыл-есі дұрыс адам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596"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Субъективтік </a:t>
                      </a:r>
                    </a:p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жағы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Кінә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Тікелей қасақаналық 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r>
              <a:rPr lang="kk-KZ" sz="3200" b="1" dirty="0">
                <a:latin typeface="Arial" pitchFamily="34" charset="0"/>
                <a:cs typeface="Arial" pitchFamily="34" charset="0"/>
              </a:rPr>
              <a:t>Зорлаудың негізгі құрамы </a:t>
            </a:r>
            <a:br>
              <a:rPr lang="kk-KZ" sz="3200" b="1" dirty="0">
                <a:latin typeface="Arial" pitchFamily="34" charset="0"/>
                <a:cs typeface="Arial" pitchFamily="34" charset="0"/>
              </a:rPr>
            </a:br>
            <a:r>
              <a:rPr lang="kk-KZ" sz="3200" b="1" dirty="0">
                <a:latin typeface="Arial" pitchFamily="34" charset="0"/>
                <a:cs typeface="Arial" pitchFamily="34" charset="0"/>
              </a:rPr>
              <a:t>(ҚР ҚК 120-баб. 1-бөл.)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571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Элемент 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Белгі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Мазмұны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99">
                <a:tc>
                  <a:txBody>
                    <a:bodyPr/>
                    <a:lstStyle/>
                    <a:p>
                      <a:r>
                        <a:rPr lang="kk-KZ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Негізгі 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Жыныстық бостандық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Қосымша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Денсаулық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Жәбірленуші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Әйел адам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Объективтік жағы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Қоғамдық қауіпті әрекет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Белсенді іс-әрекет –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жыныстық қатынас жасау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14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Тәсілі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kk-KZ" sz="18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Күш қолдану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kk-KZ" sz="18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Күш қолдану қатерін төндіру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kk-KZ" sz="18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Дәрменсіз күйін пайдалану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399">
                <a:tc>
                  <a:txBody>
                    <a:bodyPr/>
                    <a:lstStyle/>
                    <a:p>
                      <a:r>
                        <a:rPr lang="kk-KZ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жасқа толған ақыл-есі дұрыс адам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4285">
                <a:tc>
                  <a:txBody>
                    <a:bodyPr/>
                    <a:lstStyle/>
                    <a:p>
                      <a:r>
                        <a:rPr lang="kk-KZ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Субъективтік </a:t>
                      </a:r>
                    </a:p>
                    <a:p>
                      <a:r>
                        <a:rPr lang="kk-KZ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жағы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Кінә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Тікелей қасақаналық 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kk-KZ" sz="2800" b="1" dirty="0">
                <a:latin typeface="Arial" pitchFamily="34" charset="0"/>
                <a:cs typeface="Arial" pitchFamily="34" charset="0"/>
              </a:rPr>
              <a:t>Адам ұрлау (ҚР ҚК 125-бабы)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643998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6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272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Arial" pitchFamily="34" charset="0"/>
                          <a:cs typeface="Arial" pitchFamily="34" charset="0"/>
                        </a:rPr>
                        <a:t>Элемент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Arial" pitchFamily="34" charset="0"/>
                          <a:cs typeface="Arial" pitchFamily="34" charset="0"/>
                        </a:rPr>
                        <a:t>Белгі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Arial" pitchFamily="34" charset="0"/>
                          <a:cs typeface="Arial" pitchFamily="34" charset="0"/>
                        </a:rPr>
                        <a:t>Мазмұны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72"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Негізгі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Arial" pitchFamily="34" charset="0"/>
                          <a:cs typeface="Arial" pitchFamily="34" charset="0"/>
                        </a:rPr>
                        <a:t>Жеке бас бостандық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Объективтік жағы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Қоғамдық қауіпті әрекет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Arial" pitchFamily="34" charset="0"/>
                          <a:cs typeface="Arial" pitchFamily="34" charset="0"/>
                        </a:rPr>
                        <a:t>Белсенді іс-әрекет – </a:t>
                      </a:r>
                      <a:r>
                        <a:rPr lang="ru-RU" sz="2400" b="1" dirty="0" err="1">
                          <a:latin typeface="Arial" pitchFamily="34" charset="0"/>
                          <a:cs typeface="Arial" pitchFamily="34" charset="0"/>
                        </a:rPr>
                        <a:t>адамды</a:t>
                      </a: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err="1">
                          <a:latin typeface="Arial" pitchFamily="34" charset="0"/>
                          <a:cs typeface="Arial" pitchFamily="34" charset="0"/>
                        </a:rPr>
                        <a:t>ұрлау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488"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Arial" pitchFamily="34" charset="0"/>
                          <a:cs typeface="Arial" pitchFamily="34" charset="0"/>
                        </a:rPr>
                        <a:t>14 жасқа толған ақыл-есі дұрыс адам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Субъективтік </a:t>
                      </a:r>
                    </a:p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жағы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Кінә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Arial" pitchFamily="34" charset="0"/>
                          <a:cs typeface="Arial" pitchFamily="34" charset="0"/>
                        </a:rPr>
                        <a:t>Қасақаналық 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4714884"/>
            <a:ext cx="8286808" cy="19389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Arial" pitchFamily="34" charset="0"/>
                <a:cs typeface="Arial" pitchFamily="34" charset="0"/>
              </a:rPr>
              <a:t>Адам ұрлаудың объективтік жағын </a:t>
            </a:r>
          </a:p>
          <a:p>
            <a:pPr algn="ctr"/>
            <a:r>
              <a:rPr lang="kk-KZ" sz="2400" b="1" dirty="0">
                <a:latin typeface="Arial" pitchFamily="34" charset="0"/>
                <a:cs typeface="Arial" pitchFamily="34" charset="0"/>
              </a:rPr>
              <a:t>құрайтын әрекеттер:</a:t>
            </a:r>
          </a:p>
          <a:p>
            <a:r>
              <a:rPr lang="kk-KZ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адамды ұстау</a:t>
            </a:r>
          </a:p>
          <a:p>
            <a:r>
              <a:rPr lang="kk-KZ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кеңістікте орнын ауыстыру</a:t>
            </a:r>
          </a:p>
          <a:p>
            <a:r>
              <a:rPr lang="kk-KZ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сол жерде еркінен тыс ұстау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3">
            <a:extLst>
              <a:ext uri="{FF2B5EF4-FFF2-40B4-BE49-F238E27FC236}">
                <a16:creationId xmlns:a16="http://schemas.microsoft.com/office/drawing/2014/main" id="{06C71D3F-0EFF-4FE3-9A0F-88DD8C0811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29013" y="5555212"/>
            <a:ext cx="2068116" cy="4219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A6FD0F0-E8EA-4A43-A455-5AE13A528A1B}"/>
              </a:ext>
            </a:extLst>
          </p:cNvPr>
          <p:cNvGrpSpPr>
            <a:grpSpLocks/>
          </p:cNvGrpSpPr>
          <p:nvPr/>
        </p:nvGrpSpPr>
        <p:grpSpPr bwMode="auto">
          <a:xfrm>
            <a:off x="1818085" y="943369"/>
            <a:ext cx="5509022" cy="755360"/>
            <a:chOff x="612" y="530"/>
            <a:chExt cx="3175" cy="435"/>
          </a:xfrm>
        </p:grpSpPr>
        <p:sp>
          <p:nvSpPr>
            <p:cNvPr id="65560" name="AutoShape 5">
              <a:extLst>
                <a:ext uri="{FF2B5EF4-FFF2-40B4-BE49-F238E27FC236}">
                  <a16:creationId xmlns:a16="http://schemas.microsoft.com/office/drawing/2014/main" id="{6224B5E4-9D90-4E37-BA11-2B70D714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722"/>
              <a:ext cx="3156" cy="2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</a:pPr>
              <a:endParaRPr lang="en-US" altLang="ru-RU" sz="1350">
                <a:solidFill>
                  <a:prstClr val="white"/>
                </a:solidFill>
              </a:endParaRPr>
            </a:p>
          </p:txBody>
        </p:sp>
        <p:grpSp>
          <p:nvGrpSpPr>
            <p:cNvPr id="65561" name="Group 6">
              <a:extLst>
                <a:ext uri="{FF2B5EF4-FFF2-40B4-BE49-F238E27FC236}">
                  <a16:creationId xmlns:a16="http://schemas.microsoft.com/office/drawing/2014/main" id="{7549212E-C7BC-411B-9108-7DDF17BEE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530"/>
              <a:ext cx="3169" cy="349"/>
              <a:chOff x="612" y="530"/>
              <a:chExt cx="3169" cy="349"/>
            </a:xfrm>
          </p:grpSpPr>
          <p:sp>
            <p:nvSpPr>
              <p:cNvPr id="71687" name="AutoShape 7">
                <a:extLst>
                  <a:ext uri="{FF2B5EF4-FFF2-40B4-BE49-F238E27FC236}">
                    <a16:creationId xmlns:a16="http://schemas.microsoft.com/office/drawing/2014/main" id="{B3F10A66-9285-4D16-AA5D-5088A7CF6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342900" latinLnBrk="1">
                  <a:defRPr/>
                </a:pPr>
                <a:endParaRPr kumimoji="1" lang="ru-RU" sz="900">
                  <a:solidFill>
                    <a:prstClr val="white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>
                <a:extLst>
                  <a:ext uri="{FF2B5EF4-FFF2-40B4-BE49-F238E27FC236}">
                    <a16:creationId xmlns:a16="http://schemas.microsoft.com/office/drawing/2014/main" id="{E60710E2-9C62-45BD-8CF0-6DFBD8C20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60" y="530"/>
                <a:ext cx="2909" cy="2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342900"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5540" name="Rectangle 9">
            <a:extLst>
              <a:ext uri="{FF2B5EF4-FFF2-40B4-BE49-F238E27FC236}">
                <a16:creationId xmlns:a16="http://schemas.microsoft.com/office/drawing/2014/main" id="{A432506B-4144-4FEE-B6BD-EBFBDCCF66B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474369" y="2494360"/>
            <a:ext cx="1952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1" name="Rectangle 10">
            <a:extLst>
              <a:ext uri="{FF2B5EF4-FFF2-40B4-BE49-F238E27FC236}">
                <a16:creationId xmlns:a16="http://schemas.microsoft.com/office/drawing/2014/main" id="{93E18344-9D40-4FEB-81D0-C00E7895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807" y="857250"/>
            <a:ext cx="27385" cy="51435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2" name="Rectangle 11">
            <a:extLst>
              <a:ext uri="{FF2B5EF4-FFF2-40B4-BE49-F238E27FC236}">
                <a16:creationId xmlns:a16="http://schemas.microsoft.com/office/drawing/2014/main" id="{2AC355B6-48AD-42F5-A644-66194345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6" y="857250"/>
            <a:ext cx="194072" cy="5143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3" name="Rectangle 12">
            <a:extLst>
              <a:ext uri="{FF2B5EF4-FFF2-40B4-BE49-F238E27FC236}">
                <a16:creationId xmlns:a16="http://schemas.microsoft.com/office/drawing/2014/main" id="{512B89AA-EEE6-4E7D-B42A-8A77148FAF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3001" y="857250"/>
            <a:ext cx="194072" cy="51435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4" name="Rectangle 13">
            <a:extLst>
              <a:ext uri="{FF2B5EF4-FFF2-40B4-BE49-F238E27FC236}">
                <a16:creationId xmlns:a16="http://schemas.microsoft.com/office/drawing/2014/main" id="{76AFECE2-C9A7-43ED-9459-6B2B5DA9A9A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4474369" y="-2474119"/>
            <a:ext cx="1952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5" name="Rectangle 14">
            <a:extLst>
              <a:ext uri="{FF2B5EF4-FFF2-40B4-BE49-F238E27FC236}">
                <a16:creationId xmlns:a16="http://schemas.microsoft.com/office/drawing/2014/main" id="{CEDF8B63-F9AA-4747-B015-5D862D112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973366"/>
            <a:ext cx="6858000" cy="2738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6" name="Rectangle 15">
            <a:extLst>
              <a:ext uri="{FF2B5EF4-FFF2-40B4-BE49-F238E27FC236}">
                <a16:creationId xmlns:a16="http://schemas.microsoft.com/office/drawing/2014/main" id="{96D54678-167C-4B59-A121-6CF4EC94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57251"/>
            <a:ext cx="6858000" cy="2738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7" name="Rectangle 16">
            <a:extLst>
              <a:ext uri="{FF2B5EF4-FFF2-40B4-BE49-F238E27FC236}">
                <a16:creationId xmlns:a16="http://schemas.microsoft.com/office/drawing/2014/main" id="{C4EABA5B-7801-46D9-B27C-AC693B17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857250"/>
            <a:ext cx="27385" cy="51435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65548" name="Rectangle 17">
            <a:extLst>
              <a:ext uri="{FF2B5EF4-FFF2-40B4-BE49-F238E27FC236}">
                <a16:creationId xmlns:a16="http://schemas.microsoft.com/office/drawing/2014/main" id="{44A72342-A853-40B6-9F1F-4D7A1EE8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3616" y="857250"/>
            <a:ext cx="27384" cy="51435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endParaRPr lang="en-US" altLang="ru-RU" sz="1350">
              <a:solidFill>
                <a:prstClr val="white"/>
              </a:solidFill>
            </a:endParaRPr>
          </a:p>
        </p:txBody>
      </p:sp>
      <p:sp>
        <p:nvSpPr>
          <p:cNvPr id="71698" name="AutoShape 18">
            <a:extLst>
              <a:ext uri="{FF2B5EF4-FFF2-40B4-BE49-F238E27FC236}">
                <a16:creationId xmlns:a16="http://schemas.microsoft.com/office/drawing/2014/main" id="{88628AEC-D425-40DE-819A-00BB5EABACD8}"/>
              </a:ext>
            </a:extLst>
          </p:cNvPr>
          <p:cNvSpPr>
            <a:spLocks/>
          </p:cNvSpPr>
          <p:nvPr/>
        </p:nvSpPr>
        <p:spPr bwMode="auto">
          <a:xfrm flipV="1">
            <a:off x="1466850" y="1808561"/>
            <a:ext cx="809625" cy="21550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530F1324-4526-4287-8065-67738451D4B7}"/>
              </a:ext>
            </a:extLst>
          </p:cNvPr>
          <p:cNvGrpSpPr>
            <a:grpSpLocks/>
          </p:cNvGrpSpPr>
          <p:nvPr/>
        </p:nvGrpSpPr>
        <p:grpSpPr bwMode="auto">
          <a:xfrm>
            <a:off x="1574008" y="1754981"/>
            <a:ext cx="594122" cy="182166"/>
            <a:chOff x="1882" y="2597"/>
            <a:chExt cx="2132" cy="561"/>
          </a:xfrm>
        </p:grpSpPr>
        <p:sp>
          <p:nvSpPr>
            <p:cNvPr id="65558" name="Oval 20">
              <a:extLst>
                <a:ext uri="{FF2B5EF4-FFF2-40B4-BE49-F238E27FC236}">
                  <a16:creationId xmlns:a16="http://schemas.microsoft.com/office/drawing/2014/main" id="{24604894-F3AF-4582-97F6-F5362F1F7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</a:pPr>
              <a:endParaRPr lang="en-US" altLang="ru-RU" sz="1350">
                <a:solidFill>
                  <a:prstClr val="white"/>
                </a:solidFill>
              </a:endParaRPr>
            </a:p>
          </p:txBody>
        </p:sp>
        <p:sp>
          <p:nvSpPr>
            <p:cNvPr id="65559" name="Oval 21">
              <a:extLst>
                <a:ext uri="{FF2B5EF4-FFF2-40B4-BE49-F238E27FC236}">
                  <a16:creationId xmlns:a16="http://schemas.microsoft.com/office/drawing/2014/main" id="{D194BE01-954C-4417-BC4A-2537B5927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42900" latinLnBrk="1">
                <a:spcBef>
                  <a:spcPct val="0"/>
                </a:spcBef>
                <a:buNone/>
              </a:pPr>
              <a:endParaRPr kumimoji="1" lang="ru-RU" altLang="ru-RU" sz="1350">
                <a:solidFill>
                  <a:srgbClr val="009900"/>
                </a:solidFill>
                <a:latin typeface="휴먼모음T"/>
                <a:ea typeface="휴먼모음T"/>
                <a:cs typeface="휴먼모음T"/>
              </a:endParaRPr>
            </a:p>
          </p:txBody>
        </p:sp>
      </p:grpSp>
      <p:sp>
        <p:nvSpPr>
          <p:cNvPr id="71702" name="Text Box 22">
            <a:extLst>
              <a:ext uri="{FF2B5EF4-FFF2-40B4-BE49-F238E27FC236}">
                <a16:creationId xmlns:a16="http://schemas.microsoft.com/office/drawing/2014/main" id="{52888768-14AD-45FE-972C-B4ED69458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283" y="1322785"/>
            <a:ext cx="5022056" cy="419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defTabSz="342900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맑은 고딕" panose="020B0503020000020004" pitchFamily="34" charset="-127"/>
            </a:endParaRPr>
          </a:p>
          <a:p>
            <a:pPr algn="ctr" defTabSz="342900" latinLnBrk="1">
              <a:spcBef>
                <a:spcPct val="50000"/>
              </a:spcBef>
              <a:defRPr/>
            </a:pPr>
            <a:endParaRPr lang="en-US" altLang="ko-KR" sz="135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" panose="02060603020205020403"/>
              <a:ea typeface="굴림" pitchFamily="50" charset="-127"/>
            </a:endParaRPr>
          </a:p>
        </p:txBody>
      </p:sp>
      <p:pic>
        <p:nvPicPr>
          <p:cNvPr id="71703" name="Picture 23" descr="영화아이콘">
            <a:extLst>
              <a:ext uri="{FF2B5EF4-FFF2-40B4-BE49-F238E27FC236}">
                <a16:creationId xmlns:a16="http://schemas.microsoft.com/office/drawing/2014/main" id="{FBA8B801-13D6-4179-AD79-336A63DC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1239441"/>
            <a:ext cx="64889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Rectangle 94">
            <a:extLst>
              <a:ext uri="{FF2B5EF4-FFF2-40B4-BE49-F238E27FC236}">
                <a16:creationId xmlns:a16="http://schemas.microsoft.com/office/drawing/2014/main" id="{DD89ECDE-83EF-4CE1-BFA2-162123E7D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781" y="1017986"/>
            <a:ext cx="5829300" cy="540544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kk-KZ" altLang="ru-RU" sz="3000" i="1">
                <a:solidFill>
                  <a:srgbClr val="0000FF"/>
                </a:solidFill>
              </a:rPr>
              <a:t> </a:t>
            </a:r>
            <a:r>
              <a:rPr lang="kk-KZ" altLang="ru-RU" sz="3000" i="1">
                <a:solidFill>
                  <a:srgbClr val="0000FF"/>
                </a:solidFill>
                <a:latin typeface="Century Schoolbook" panose="02040604050505020304" pitchFamily="18" charset="0"/>
              </a:rPr>
              <a:t>Үй тапсырмасы</a:t>
            </a:r>
            <a:endParaRPr lang="ru-RU" altLang="ru-RU" sz="3000" i="1">
              <a:solidFill>
                <a:srgbClr val="0000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6" name="Picture 56" descr="MCj04166460000[1]">
            <a:extLst>
              <a:ext uri="{FF2B5EF4-FFF2-40B4-BE49-F238E27FC236}">
                <a16:creationId xmlns:a16="http://schemas.microsoft.com/office/drawing/2014/main" id="{76F47D18-822C-44FE-B029-BBB7767A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2457451"/>
            <a:ext cx="1138238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globe">
            <a:extLst>
              <a:ext uri="{FF2B5EF4-FFF2-40B4-BE49-F238E27FC236}">
                <a16:creationId xmlns:a16="http://schemas.microsoft.com/office/drawing/2014/main" id="{A34C7D98-9742-4491-B3B5-C893E36539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9" y="964408"/>
            <a:ext cx="1044179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 вправо 28">
            <a:extLst>
              <a:ext uri="{FF2B5EF4-FFF2-40B4-BE49-F238E27FC236}">
                <a16:creationId xmlns:a16="http://schemas.microsoft.com/office/drawing/2014/main" id="{9D10752C-1EEE-4D1C-9373-CCE97AFA3FC9}"/>
              </a:ext>
            </a:extLst>
          </p:cNvPr>
          <p:cNvSpPr/>
          <p:nvPr/>
        </p:nvSpPr>
        <p:spPr>
          <a:xfrm>
            <a:off x="1574007" y="2732485"/>
            <a:ext cx="2140744" cy="1271588"/>
          </a:xfrm>
          <a:prstGeom prst="rightArrow">
            <a:avLst/>
          </a:prstGeom>
          <a:gradFill>
            <a:gsLst>
              <a:gs pos="2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kk-KZ" b="1" i="1" dirty="0">
                <a:solidFill>
                  <a:srgbClr val="000099"/>
                </a:solidFill>
              </a:rPr>
              <a:t>Үйге тапсырма</a:t>
            </a:r>
          </a:p>
        </p:txBody>
      </p:sp>
      <p:sp>
        <p:nvSpPr>
          <p:cNvPr id="30" name="Блок-схема: документ 29">
            <a:extLst>
              <a:ext uri="{FF2B5EF4-FFF2-40B4-BE49-F238E27FC236}">
                <a16:creationId xmlns:a16="http://schemas.microsoft.com/office/drawing/2014/main" id="{117F727C-9CDC-4FEC-B77E-068EEC0B91F1}"/>
              </a:ext>
            </a:extLst>
          </p:cNvPr>
          <p:cNvSpPr/>
          <p:nvPr/>
        </p:nvSpPr>
        <p:spPr>
          <a:xfrm>
            <a:off x="3960019" y="2457450"/>
            <a:ext cx="2920604" cy="2172891"/>
          </a:xfrm>
          <a:prstGeom prst="flowChartDocumen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42900">
              <a:defRPr/>
            </a:pPr>
            <a:r>
              <a:rPr lang="kk-KZ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 ақпараттарын жаңа мәліметтермен толықтыру. Жеке адамға </a:t>
            </a:r>
            <a:br>
              <a:rPr lang="kk-KZ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қарсы қылмыстық құқық       бұзушылықтар тақырыбына жасау, дайындалу.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>
            <a:extLst>
              <a:ext uri="{FF2B5EF4-FFF2-40B4-BE49-F238E27FC236}">
                <a16:creationId xmlns:a16="http://schemas.microsoft.com/office/drawing/2014/main" id="{8D0B46A1-8219-40CE-8F09-A3930BD6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" y="620688"/>
            <a:ext cx="8259763" cy="567847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1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Анвар</a:t>
            </a:r>
            <a:r>
              <a:rPr kumimoji="0" lang="kk-KZ" altLang="ru-RU" sz="21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Исмаилов атындағы кәсіптік колледжі</a:t>
            </a:r>
            <a:endParaRPr kumimoji="0" lang="kk-KZ" altLang="ru-RU" sz="21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 algn="ctr">
              <a:spcBef>
                <a:spcPct val="0"/>
              </a:spcBef>
              <a:buNone/>
              <a:defRPr/>
            </a:pPr>
            <a:r>
              <a:rPr kumimoji="0" lang="kk-KZ" altLang="ru-RU" sz="45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САБАҚТЫҢ ТАҚЫРЫБЫ</a:t>
            </a:r>
            <a:r>
              <a:rPr kumimoji="0" lang="kk-KZ" altLang="ru-RU" sz="45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kk-KZ" alt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kk-KZ" altLang="ru-RU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Жеке адамға </a:t>
            </a:r>
            <a:br>
              <a:rPr lang="kk-KZ" altLang="ru-RU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қарсы қылмыстық құқық       бұзушылықтар</a:t>
            </a:r>
            <a:r>
              <a:rPr kumimoji="0" lang="kk-KZ" alt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altLang="ru-RU" sz="1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altLang="ru-RU" sz="1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Пән аты:</a:t>
            </a:r>
            <a:r>
              <a:rPr kumimoji="0" lang="kk-KZ" altLang="ru-RU" sz="2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kk-KZ" altLang="ru-RU" sz="270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ҚҰҚЫҚ НЕГІЗДЕРІ</a:t>
            </a:r>
            <a:r>
              <a:rPr kumimoji="0" lang="kk-KZ" altLang="ru-RU" sz="2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altLang="ru-RU" sz="27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2700" b="0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Курсы </a:t>
            </a:r>
            <a:r>
              <a:rPr kumimoji="0" lang="kk-KZ" altLang="ru-RU" sz="2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2ABB756E-3821-49AD-88E6-1DF6C230F6A8}"/>
              </a:ext>
            </a:extLst>
          </p:cNvPr>
          <p:cNvSpPr>
            <a:spLocks/>
          </p:cNvSpPr>
          <p:nvPr/>
        </p:nvSpPr>
        <p:spPr bwMode="auto">
          <a:xfrm>
            <a:off x="5778103" y="1468042"/>
            <a:ext cx="1871663" cy="439340"/>
          </a:xfrm>
          <a:custGeom>
            <a:avLst/>
            <a:gdLst>
              <a:gd name="T0" fmla="*/ 0 w 1913"/>
              <a:gd name="T1" fmla="*/ 0 h 449"/>
              <a:gd name="T2" fmla="*/ 2147483646 w 1913"/>
              <a:gd name="T3" fmla="*/ 0 h 449"/>
              <a:gd name="T4" fmla="*/ 2147483646 w 1913"/>
              <a:gd name="T5" fmla="*/ 2147483646 h 449"/>
              <a:gd name="T6" fmla="*/ 0 w 1913"/>
              <a:gd name="T7" fmla="*/ 2147483646 h 449"/>
              <a:gd name="T8" fmla="*/ 0 w 1913"/>
              <a:gd name="T9" fmla="*/ 0 h 4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3"/>
              <a:gd name="T16" fmla="*/ 0 h 449"/>
              <a:gd name="T17" fmla="*/ 1913 w 1913"/>
              <a:gd name="T18" fmla="*/ 449 h 4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3" h="449">
                <a:moveTo>
                  <a:pt x="0" y="0"/>
                </a:moveTo>
                <a:lnTo>
                  <a:pt x="1912" y="0"/>
                </a:lnTo>
                <a:lnTo>
                  <a:pt x="1912" y="448"/>
                </a:lnTo>
                <a:lnTo>
                  <a:pt x="0" y="4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3491" name="Freeform 3">
            <a:extLst>
              <a:ext uri="{FF2B5EF4-FFF2-40B4-BE49-F238E27FC236}">
                <a16:creationId xmlns:a16="http://schemas.microsoft.com/office/drawing/2014/main" id="{282128CC-273B-43B6-80DF-665943D5BCC5}"/>
              </a:ext>
            </a:extLst>
          </p:cNvPr>
          <p:cNvSpPr>
            <a:spLocks/>
          </p:cNvSpPr>
          <p:nvPr/>
        </p:nvSpPr>
        <p:spPr bwMode="auto">
          <a:xfrm>
            <a:off x="3280172" y="1475186"/>
            <a:ext cx="2441972" cy="435769"/>
          </a:xfrm>
          <a:custGeom>
            <a:avLst/>
            <a:gdLst>
              <a:gd name="T0" fmla="*/ 0 w 2495"/>
              <a:gd name="T1" fmla="*/ 0 h 445"/>
              <a:gd name="T2" fmla="*/ 2147483646 w 2495"/>
              <a:gd name="T3" fmla="*/ 0 h 445"/>
              <a:gd name="T4" fmla="*/ 2147483646 w 2495"/>
              <a:gd name="T5" fmla="*/ 2147483646 h 445"/>
              <a:gd name="T6" fmla="*/ 0 w 2495"/>
              <a:gd name="T7" fmla="*/ 2147483646 h 445"/>
              <a:gd name="T8" fmla="*/ 0 w 2495"/>
              <a:gd name="T9" fmla="*/ 0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5"/>
              <a:gd name="T16" fmla="*/ 0 h 445"/>
              <a:gd name="T17" fmla="*/ 2495 w 2495"/>
              <a:gd name="T18" fmla="*/ 445 h 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5" h="445">
                <a:moveTo>
                  <a:pt x="0" y="0"/>
                </a:moveTo>
                <a:lnTo>
                  <a:pt x="2494" y="0"/>
                </a:lnTo>
                <a:lnTo>
                  <a:pt x="2494" y="444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3492" name="Freeform 4">
            <a:extLst>
              <a:ext uri="{FF2B5EF4-FFF2-40B4-BE49-F238E27FC236}">
                <a16:creationId xmlns:a16="http://schemas.microsoft.com/office/drawing/2014/main" id="{2EDA0F8E-4997-48BA-B9F0-7939B169B348}"/>
              </a:ext>
            </a:extLst>
          </p:cNvPr>
          <p:cNvSpPr>
            <a:spLocks/>
          </p:cNvSpPr>
          <p:nvPr/>
        </p:nvSpPr>
        <p:spPr bwMode="auto">
          <a:xfrm>
            <a:off x="1510904" y="1468042"/>
            <a:ext cx="1676400" cy="431006"/>
          </a:xfrm>
          <a:custGeom>
            <a:avLst/>
            <a:gdLst>
              <a:gd name="T0" fmla="*/ 0 w 1713"/>
              <a:gd name="T1" fmla="*/ 0 h 441"/>
              <a:gd name="T2" fmla="*/ 2147483646 w 1713"/>
              <a:gd name="T3" fmla="*/ 0 h 441"/>
              <a:gd name="T4" fmla="*/ 2147483646 w 1713"/>
              <a:gd name="T5" fmla="*/ 2147483646 h 441"/>
              <a:gd name="T6" fmla="*/ 0 w 1713"/>
              <a:gd name="T7" fmla="*/ 2147483646 h 441"/>
              <a:gd name="T8" fmla="*/ 0 w 1713"/>
              <a:gd name="T9" fmla="*/ 0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3"/>
              <a:gd name="T16" fmla="*/ 0 h 441"/>
              <a:gd name="T17" fmla="*/ 1713 w 1713"/>
              <a:gd name="T18" fmla="*/ 441 h 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3" h="441">
                <a:moveTo>
                  <a:pt x="0" y="0"/>
                </a:moveTo>
                <a:lnTo>
                  <a:pt x="1712" y="0"/>
                </a:lnTo>
                <a:lnTo>
                  <a:pt x="1712" y="440"/>
                </a:lnTo>
                <a:lnTo>
                  <a:pt x="0" y="4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3493" name="Freeform 5">
            <a:extLst>
              <a:ext uri="{FF2B5EF4-FFF2-40B4-BE49-F238E27FC236}">
                <a16:creationId xmlns:a16="http://schemas.microsoft.com/office/drawing/2014/main" id="{52FB12FD-034D-44BF-BF69-1792A57B5462}"/>
              </a:ext>
            </a:extLst>
          </p:cNvPr>
          <p:cNvSpPr>
            <a:spLocks/>
          </p:cNvSpPr>
          <p:nvPr/>
        </p:nvSpPr>
        <p:spPr bwMode="auto">
          <a:xfrm>
            <a:off x="1635919" y="927499"/>
            <a:ext cx="5849541" cy="486965"/>
          </a:xfrm>
          <a:custGeom>
            <a:avLst/>
            <a:gdLst>
              <a:gd name="T0" fmla="*/ 0 w 5977"/>
              <a:gd name="T1" fmla="*/ 0 h 497"/>
              <a:gd name="T2" fmla="*/ 2147483646 w 5977"/>
              <a:gd name="T3" fmla="*/ 0 h 497"/>
              <a:gd name="T4" fmla="*/ 2147483646 w 5977"/>
              <a:gd name="T5" fmla="*/ 2147483646 h 497"/>
              <a:gd name="T6" fmla="*/ 0 w 5977"/>
              <a:gd name="T7" fmla="*/ 2147483646 h 497"/>
              <a:gd name="T8" fmla="*/ 0 w 5977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77"/>
              <a:gd name="T16" fmla="*/ 0 h 497"/>
              <a:gd name="T17" fmla="*/ 5977 w 5977"/>
              <a:gd name="T18" fmla="*/ 497 h 4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77" h="497">
                <a:moveTo>
                  <a:pt x="0" y="0"/>
                </a:moveTo>
                <a:lnTo>
                  <a:pt x="5976" y="0"/>
                </a:lnTo>
                <a:lnTo>
                  <a:pt x="5976" y="496"/>
                </a:lnTo>
                <a:lnTo>
                  <a:pt x="0" y="4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8E64D8C4-A30E-4B26-A0E6-1FB0000F8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330" y="990600"/>
            <a:ext cx="5401865" cy="6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1" hangingPunct="1">
              <a:spcBef>
                <a:spcPct val="0"/>
              </a:spcBef>
              <a:buNone/>
              <a:defRPr/>
            </a:pPr>
            <a:r>
              <a:rPr kumimoji="0" lang="ru-RU" altLang="ru-RU" sz="1726" b="1">
                <a:solidFill>
                  <a:srgbClr val="005500"/>
                </a:solidFill>
              </a:rPr>
              <a:t>Тақырыбы</a:t>
            </a:r>
            <a:r>
              <a:rPr kumimoji="0" lang="en-GB" altLang="ru-RU" sz="1726" b="1">
                <a:solidFill>
                  <a:srgbClr val="005500"/>
                </a:solidFill>
                <a:latin typeface="Trebuchet MS - 16" charset="0"/>
              </a:rPr>
              <a:t>:________________________________</a:t>
            </a:r>
          </a:p>
        </p:txBody>
      </p:sp>
      <p:sp>
        <p:nvSpPr>
          <p:cNvPr id="63495" name="Line 7">
            <a:extLst>
              <a:ext uri="{FF2B5EF4-FFF2-40B4-BE49-F238E27FC236}">
                <a16:creationId xmlns:a16="http://schemas.microsoft.com/office/drawing/2014/main" id="{0B5E0339-2DF7-4584-90C5-645256FCB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1632348"/>
            <a:ext cx="0" cy="326469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DDDBE4D8-349D-4214-904D-D07D18038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3335" y="1640681"/>
            <a:ext cx="0" cy="328731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sm"/>
            <a:tailEnd type="non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0942D1D3-5E7C-4D5D-9BB1-5052F425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522" y="1507331"/>
            <a:ext cx="1643063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0"/>
              </a:spcBef>
              <a:buNone/>
              <a:defRPr/>
            </a:pPr>
            <a:r>
              <a:rPr kumimoji="0" lang="ru-RU" altLang="ru-RU" sz="1233" b="1">
                <a:solidFill>
                  <a:srgbClr val="FF0000"/>
                </a:solidFill>
              </a:rPr>
              <a:t>Мен нені білемін</a:t>
            </a:r>
            <a:r>
              <a:rPr kumimoji="0" lang="en-GB" altLang="ru-RU" sz="1233" b="1">
                <a:solidFill>
                  <a:srgbClr val="FF0000"/>
                </a:solidFill>
                <a:latin typeface="Trebuchet MS - 16" charset="0"/>
              </a:rPr>
              <a:t>?</a:t>
            </a:r>
          </a:p>
          <a:p>
            <a:pPr algn="ctr" defTabSz="342900" eaLnBrk="1" hangingPunct="1">
              <a:spcBef>
                <a:spcPct val="0"/>
              </a:spcBef>
              <a:buNone/>
              <a:defRPr/>
            </a:pPr>
            <a:r>
              <a:rPr kumimoji="0" lang="ru-RU" altLang="ru-RU" sz="617" b="1">
                <a:solidFill>
                  <a:srgbClr val="FF0000"/>
                </a:solidFill>
                <a:latin typeface="Trebuchet MS - 16" charset="0"/>
              </a:rPr>
              <a:t>(</a:t>
            </a:r>
            <a:r>
              <a:rPr kumimoji="0" lang="ru-RU" altLang="ru-RU" sz="617" b="1">
                <a:solidFill>
                  <a:srgbClr val="FF0000"/>
                </a:solidFill>
              </a:rPr>
              <a:t>кіріспе тапсырма</a:t>
            </a:r>
            <a:r>
              <a:rPr kumimoji="0" lang="ru-RU" altLang="ru-RU" sz="617" b="1">
                <a:solidFill>
                  <a:srgbClr val="FF0000"/>
                </a:solidFill>
                <a:latin typeface="Trebuchet MS - 16" charset="0"/>
              </a:rPr>
              <a:t>)</a:t>
            </a:r>
            <a:endParaRPr kumimoji="0" lang="en-GB" altLang="ru-RU" sz="617" b="1">
              <a:solidFill>
                <a:srgbClr val="FF0000"/>
              </a:solidFill>
              <a:latin typeface="Bookman Old Style - 26" charset="0"/>
            </a:endParaRP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650BBFF3-5DF3-49E9-BC56-0B0F07AC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695" y="1507332"/>
            <a:ext cx="2645569" cy="38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0"/>
              </a:spcBef>
              <a:buNone/>
              <a:defRPr/>
            </a:pPr>
            <a:r>
              <a:rPr kumimoji="0" lang="ru-RU" altLang="ru-RU" sz="1295" b="1">
                <a:solidFill>
                  <a:srgbClr val="FF0000"/>
                </a:solidFill>
              </a:rPr>
              <a:t>Мен нені білгім келеді</a:t>
            </a:r>
            <a:r>
              <a:rPr kumimoji="0" lang="en-GB" altLang="ru-RU" sz="1295" b="1">
                <a:solidFill>
                  <a:srgbClr val="FF0000"/>
                </a:solidFill>
                <a:latin typeface="Trebuchet MS - 16" charset="0"/>
              </a:rPr>
              <a:t>?</a:t>
            </a:r>
          </a:p>
          <a:p>
            <a:pPr algn="ctr" defTabSz="342900" eaLnBrk="1" hangingPunct="1">
              <a:spcBef>
                <a:spcPct val="0"/>
              </a:spcBef>
              <a:buNone/>
              <a:defRPr/>
            </a:pPr>
            <a:r>
              <a:rPr kumimoji="0" lang="ru-RU" altLang="ru-RU" sz="617" b="1">
                <a:solidFill>
                  <a:srgbClr val="FF0000"/>
                </a:solidFill>
                <a:latin typeface="Bookman Old Style - 26" charset="0"/>
              </a:rPr>
              <a:t>(</a:t>
            </a:r>
            <a:r>
              <a:rPr kumimoji="0" lang="ru-RU" altLang="ru-RU" sz="617" b="1">
                <a:solidFill>
                  <a:srgbClr val="FF0000"/>
                </a:solidFill>
              </a:rPr>
              <a:t>кіріспе тапсырма</a:t>
            </a:r>
            <a:r>
              <a:rPr kumimoji="0" lang="en-GB" altLang="ru-RU" sz="617" b="1">
                <a:solidFill>
                  <a:srgbClr val="FF0000"/>
                </a:solidFill>
                <a:latin typeface="Bookman Old Style - 26" charset="0"/>
              </a:rPr>
              <a:t>)</a:t>
            </a:r>
            <a:r>
              <a:rPr kumimoji="0" lang="kk-KZ" altLang="ru-RU" sz="617" b="1">
                <a:solidFill>
                  <a:srgbClr val="FF0000"/>
                </a:solidFill>
              </a:rPr>
              <a:t> </a:t>
            </a:r>
            <a:endParaRPr kumimoji="0" lang="en-GB" altLang="ru-RU" sz="617" b="1">
              <a:solidFill>
                <a:srgbClr val="FF0000"/>
              </a:solidFill>
            </a:endParaRP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7C83C057-FCB9-4138-8365-65A59DEB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249" y="1483519"/>
            <a:ext cx="2020490" cy="39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0"/>
              </a:spcBef>
              <a:buNone/>
              <a:defRPr/>
            </a:pPr>
            <a:r>
              <a:rPr kumimoji="0" lang="ru-RU" altLang="ru-RU" sz="1356" b="1">
                <a:solidFill>
                  <a:srgbClr val="FF0000"/>
                </a:solidFill>
              </a:rPr>
              <a:t>Мен нені білдім?</a:t>
            </a:r>
            <a:endParaRPr kumimoji="0" lang="en-GB" altLang="ru-RU" sz="1356" b="1">
              <a:solidFill>
                <a:srgbClr val="FF0000"/>
              </a:solidFill>
              <a:latin typeface="Trebuchet MS - 16" charset="0"/>
            </a:endParaRPr>
          </a:p>
          <a:p>
            <a:pPr algn="ctr" defTabSz="342900" eaLnBrk="1" hangingPunct="1">
              <a:spcBef>
                <a:spcPct val="0"/>
              </a:spcBef>
              <a:buNone/>
              <a:defRPr/>
            </a:pPr>
            <a:r>
              <a:rPr kumimoji="0" lang="en-GB" altLang="ru-RU" sz="617" b="1">
                <a:solidFill>
                  <a:srgbClr val="FF0000"/>
                </a:solidFill>
                <a:latin typeface="Trebuchet MS - 16" charset="0"/>
              </a:rPr>
              <a:t>(</a:t>
            </a:r>
            <a:r>
              <a:rPr kumimoji="0" lang="kk-KZ" altLang="ru-RU" sz="617" b="1">
                <a:solidFill>
                  <a:srgbClr val="FF0000"/>
                </a:solidFill>
              </a:rPr>
              <a:t>талқылау)</a:t>
            </a:r>
            <a:endParaRPr kumimoji="0" lang="en-GB" altLang="ru-RU" sz="617" b="1">
              <a:solidFill>
                <a:srgbClr val="FF0000"/>
              </a:solidFill>
              <a:latin typeface="Bookman Old Style - 26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6A95845-7779-4ED0-B924-CB9EDE8139B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48916">
            <a:off x="867834" y="1220277"/>
            <a:ext cx="7408333" cy="1770201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  <a:defRPr/>
            </a:pPr>
            <a:r>
              <a:rPr lang="ru-RU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Үйге</a:t>
            </a:r>
            <a:r>
              <a:rPr lang="ru-RU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тапсырма</a:t>
            </a:r>
            <a:r>
              <a:rPr lang="ru-RU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 </a:t>
            </a:r>
            <a:r>
              <a:rPr lang="ru-RU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Графикалық</a:t>
            </a:r>
            <a:r>
              <a:rPr lang="ru-RU" sz="6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6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жұмыс</a:t>
            </a:r>
            <a:endParaRPr lang="ru-RU" sz="6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6000" dirty="0"/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71D5B066-5BF2-4A4A-B5B6-78181563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E9"/>
              </a:clrFrom>
              <a:clrTo>
                <a:srgbClr val="FFF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5" t="20003" r="5174" b="10954"/>
          <a:stretch>
            <a:fillRect/>
          </a:stretch>
        </p:blipFill>
        <p:spPr bwMode="auto">
          <a:xfrm rot="-453478">
            <a:off x="2889250" y="3130550"/>
            <a:ext cx="47164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646B3065-F909-4B68-846C-4E01DE56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11953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>
            <a:extLst>
              <a:ext uri="{FF2B5EF4-FFF2-40B4-BE49-F238E27FC236}">
                <a16:creationId xmlns:a16="http://schemas.microsoft.com/office/drawing/2014/main" id="{1E00A928-219D-4812-987A-06A5D2F8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1266" name="Объект 1">
            <a:extLst>
              <a:ext uri="{FF2B5EF4-FFF2-40B4-BE49-F238E27FC236}">
                <a16:creationId xmlns:a16="http://schemas.microsoft.com/office/drawing/2014/main" id="{F40B6412-3954-415C-B1DE-DAEB533EF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36613"/>
            <a:ext cx="8589963" cy="56832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Білімділік</a:t>
            </a:r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Студенттерге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Жеке адамға </a:t>
            </a:r>
            <a:br>
              <a:rPr lang="kk-KZ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қарсы қылмыстық құқық       бұзушылықтар</a:t>
            </a:r>
            <a:r>
              <a:rPr lang="ru-RU" alt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беру.</a:t>
            </a:r>
          </a:p>
          <a:p>
            <a:pPr algn="just" eaLnBrk="1" hangingPunct="1"/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Тәрбиелік</a:t>
            </a:r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дүниетанымын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қасиетін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</a:t>
            </a:r>
            <a:r>
              <a:rPr lang="ru-RU" alt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өрісін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мамандыққа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көзқарастарын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alt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501122" cy="541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271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Түрлері (</a:t>
                      </a:r>
                      <a:r>
                        <a:rPr lang="kk-KZ" sz="2400" b="1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тікелей объектісіне қарай)</a:t>
                      </a:r>
                      <a:r>
                        <a:rPr lang="kk-KZ" sz="24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2400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53">
                <a:tc>
                  <a:txBody>
                    <a:bodyPr/>
                    <a:lstStyle/>
                    <a:p>
                      <a:pPr algn="just"/>
                      <a:r>
                        <a:rPr lang="kk-KZ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1) Өмірге қарсы қылмыстар 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(ҚР ҚК 99-105</a:t>
                      </a:r>
                      <a:r>
                        <a:rPr lang="kk-KZ" sz="20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баптары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4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2) Денсаулыққа қарсы қылмыстық құқық бұзушылықтар 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(ҚР ҚК 106-114 </a:t>
                      </a:r>
                      <a:r>
                        <a:rPr lang="kk-KZ" sz="20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баптары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3) Өмір мен денсаулыққа қауіп төндіретін қылмыстық құқық бұзушылықтар 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(ҚР ҚК 114-119</a:t>
                      </a:r>
                      <a:r>
                        <a:rPr lang="kk-KZ" sz="20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баптары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4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4) Жыныстық бостандық пен жыныстық қолсұғылмастыққа қарсы қылмыстық құқық бұзушылықтар 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(ҚР ҚК 120-124</a:t>
                      </a:r>
                      <a:r>
                        <a:rPr lang="kk-KZ" sz="20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баптары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451">
                <a:tc>
                  <a:txBody>
                    <a:bodyPr/>
                    <a:lstStyle/>
                    <a:p>
                      <a:pPr algn="just"/>
                      <a:r>
                        <a:rPr lang="kk-KZ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5) Адамның жеке бас бостандығына қарсы қылмыстық құқық бұзушылықтар 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(ҚР ҚК 125-129</a:t>
                      </a:r>
                      <a:r>
                        <a:rPr lang="kk-KZ" sz="20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баптары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0451">
                <a:tc>
                  <a:txBody>
                    <a:bodyPr/>
                    <a:lstStyle/>
                    <a:p>
                      <a:pPr algn="just"/>
                      <a:r>
                        <a:rPr lang="kk-KZ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6) Адамның ар-намысы мен қадір-қасиетіне қарсы қылмыстық құқық бұзушылықтар 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(ҚР ҚК 130-131</a:t>
                      </a:r>
                      <a:r>
                        <a:rPr lang="kk-KZ" sz="2000" b="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баптары</a:t>
                      </a:r>
                      <a:r>
                        <a:rPr lang="kk-KZ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k-KZ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Жеке адамға қарсы қылмыстық құқық бұзушылықтарды топтастыру</a:t>
            </a:r>
            <a:endParaRPr lang="ru-RU" sz="27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900115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D47929-4812-415C-81C4-70A64F711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9D47929-4812-415C-81C4-70A64F711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AB990-A746-45AE-AF57-48B1904C0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09AB990-A746-45AE-AF57-48B1904C0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F8EA1-C1B4-48D8-A73B-94EF1050B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B5F8EA1-C1B4-48D8-A73B-94EF1050B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DEE559-B2E3-4473-8A53-5DFFDA97F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FDEE559-B2E3-4473-8A53-5DFFDA97F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188E3-F896-47D2-9F9B-FA4F1A17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C4188E3-F896-47D2-9F9B-FA4F1A174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74B10-9670-49D2-9B9E-0D1ACAEC3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5F974B10-9670-49D2-9B9E-0D1ACAEC3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717F6C-C3E9-4B3B-ABEB-F1688DE15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8717F6C-C3E9-4B3B-ABEB-F1688DE15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C83F8-5FA3-4163-8E7E-E58A3ECA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6AC83F8-5FA3-4163-8E7E-E58A3ECA8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01C38-8253-4C3F-A78C-E22A61914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0501C38-8253-4C3F-A78C-E22A61914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33D22-098C-4F21-AE27-7C82295F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BE33D22-098C-4F21-AE27-7C82295F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8F31A-5654-4B51-B5D4-6BD2EBAEB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A78F31A-5654-4B51-B5D4-6BD2EBAEB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C03D7-F444-422F-B02E-51A4C3FAA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85C03D7-F444-422F-B02E-51A4C3FAA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88B3D-9DE5-4DD0-8442-2C14FF9B8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FF88B3D-9DE5-4DD0-8442-2C14FF9B8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FF974-D64C-4A8B-96FC-EA9C2E875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186FF974-D64C-4A8B-96FC-EA9C2E875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0CA0D-5D0B-447E-A44E-E37CCFBC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F090CA0D-5D0B-447E-A44E-E37CCFBC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9DEBF-6104-4EA8-BA2E-6BE2888D9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5199DEBF-6104-4EA8-BA2E-6BE2888D9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C3F8C-F7CA-4C12-AA5A-CD46F516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D5C3F8C-F7CA-4C12-AA5A-CD46F5164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05E69-2670-4826-BC69-E4352AFC6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95905E69-2670-4826-BC69-E4352AFC6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BA326-A1A1-4BF4-BCA1-4BC78D816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D2ABA326-A1A1-4BF4-BCA1-4BC78D816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C72DA-E253-4E4E-A44F-B1213B38C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684C72DA-E253-4E4E-A44F-B1213B38C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Адам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өлтірудің негізгі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құрамы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3"/>
          <a:ext cx="8572529" cy="550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198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Arial" pitchFamily="34" charset="0"/>
                          <a:cs typeface="Arial" pitchFamily="34" charset="0"/>
                        </a:rPr>
                        <a:t>Элемент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Arial" pitchFamily="34" charset="0"/>
                          <a:cs typeface="Arial" pitchFamily="34" charset="0"/>
                        </a:rPr>
                        <a:t>Белгі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Arial" pitchFamily="34" charset="0"/>
                          <a:cs typeface="Arial" pitchFamily="34" charset="0"/>
                        </a:rPr>
                        <a:t>Мазмұны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6">
                <a:tc>
                  <a:txBody>
                    <a:bodyPr/>
                    <a:lstStyle/>
                    <a:p>
                      <a:r>
                        <a:rPr lang="kk-KZ" sz="2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Негізгі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000" b="1" dirty="0">
                          <a:latin typeface="Arial" pitchFamily="34" charset="0"/>
                          <a:cs typeface="Arial" pitchFamily="34" charset="0"/>
                        </a:rPr>
                        <a:t>Басқа адамның өмірі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Объективтік жағы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Қоғамдық қауіпті әрекет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000" b="1" dirty="0">
                          <a:latin typeface="Arial" pitchFamily="34" charset="0"/>
                          <a:cs typeface="Arial" pitchFamily="34" charset="0"/>
                        </a:rPr>
                        <a:t>Басқа адамға қаза келтіруге бағытталған белсенді іс-әрекет немесе әрекетсіздік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74">
                <a:tc>
                  <a:txBody>
                    <a:bodyPr/>
                    <a:lstStyle/>
                    <a:p>
                      <a:endParaRPr lang="ru-RU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Қоғамдық қауіпті  зардап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k-KZ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kk-KZ" sz="2000" b="1" dirty="0">
                          <a:latin typeface="Arial" pitchFamily="34" charset="0"/>
                          <a:cs typeface="Arial" pitchFamily="34" charset="0"/>
                        </a:rPr>
                        <a:t>Жәбірленушінің қазасы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Себептілік байланыс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000" b="1" dirty="0">
                          <a:latin typeface="Arial" pitchFamily="34" charset="0"/>
                          <a:cs typeface="Arial" pitchFamily="34" charset="0"/>
                        </a:rPr>
                        <a:t>Әрекет пен зардап арасында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774">
                <a:tc>
                  <a:txBody>
                    <a:bodyPr/>
                    <a:lstStyle/>
                    <a:p>
                      <a:r>
                        <a:rPr lang="kk-KZ" sz="2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000" b="1" dirty="0">
                          <a:latin typeface="Arial" pitchFamily="34" charset="0"/>
                          <a:cs typeface="Arial" pitchFamily="34" charset="0"/>
                        </a:rPr>
                        <a:t>14 жасқа толған ақыл-есі дұрыс адам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797">
                <a:tc>
                  <a:txBody>
                    <a:bodyPr/>
                    <a:lstStyle/>
                    <a:p>
                      <a:r>
                        <a:rPr lang="kk-KZ" sz="2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Субъективтік </a:t>
                      </a:r>
                    </a:p>
                    <a:p>
                      <a:r>
                        <a:rPr lang="kk-KZ" sz="2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жағы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Кінә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000" b="1" dirty="0">
                          <a:latin typeface="Arial" pitchFamily="34" charset="0"/>
                          <a:cs typeface="Arial" pitchFamily="34" charset="0"/>
                        </a:rPr>
                        <a:t>Қасақаналық (тікелей немесе жанама)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24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өлтірудің сараланған құрамдары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көп адамды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адамның қызметт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жұмысын жүзеге асыруына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кәс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птік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қоғамдық борышын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орындауына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осы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адамды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оның жақындарын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кінәлі адамға дәрменс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күйде екен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көрінеу белг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адамды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сияқты адамды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ұрлаумен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кепілге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алумен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ұштасқан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кінәлі адамға жүкт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лік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 екен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көрінеу белг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әйелд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kk-KZ" sz="15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аса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қатыгезд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кпен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жасалған;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 адамдардың өм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қау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тәс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лмен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жасалған;</a:t>
            </a:r>
            <a:endParaRPr lang="ru-RU" sz="15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адамдар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тобы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алдын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ала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сөз байласу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арқылы адамдар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тобы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пайдакүнемдік ниетпен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сияқты жалдау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қарақшылықпен 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қорқытып алумен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ұштасқан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бұзақылық ниетпен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 қылмысты жасыру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жасауды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лдету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мақсатымен жасалған, сол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сияқты зорлаумен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сексуалдық сипаттағы зорлық-зомбылық әрекеттер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ұштасқан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ұлттық, нәс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лд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өшпенд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араздық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қанды кек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уәжі бойынша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жәб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рленуш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ң ағзаларын 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тіндер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пайдалану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мақсатымен жасалған;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бірнеше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жасалған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көрінеу кәмелетке толмаған адамды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15)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қылмыстық 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топ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сияқты төтенше жағдай кез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жаппай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тәрт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</a:t>
            </a:r>
            <a:r>
              <a:rPr lang="en-US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5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5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барысында</a:t>
            </a:r>
            <a:endParaRPr lang="ru-RU" sz="15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/>
            <a:endParaRPr lang="kk-KZ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Денсаулыққа зиян келтіру </a:t>
            </a:r>
            <a:r>
              <a:rPr lang="kk-KZ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ағзаның (тіннің) анатомиялық тұтастығының (дене жарақаттары) немесе олардың физиологиялық қызметінің бұзылуы, немесе сыртқы ортаның түрлі факторларының – механикалық, физикалық, химиялық, биологиялық, психогендік – әсерінен болған аурулар немесе патологиялық жағдай </a:t>
            </a:r>
          </a:p>
          <a:p>
            <a:pPr algn="just">
              <a:buNone/>
            </a:pPr>
            <a:r>
              <a:rPr lang="kk-KZ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(Нұсқаулықтың 30) тарм.)</a:t>
            </a:r>
            <a:r>
              <a:rPr lang="kk-KZ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29666" cy="65008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endParaRPr lang="ru-RU" sz="2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i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Денсаулыққа ауыр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зиян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адамның денсаулығына, оның өміріне қауіпті зиян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денсаулыққа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көру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сөйлеу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есту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қабілетінен немесе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қандай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ағзадан айырылуға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ағзаның өз функцияларын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жоғалтуына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бет-әлпетінің қалпына келмейтіндей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бұзылуына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еңбек қабілетінің кемінде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үштен бірін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айтарлықтай тұрақты түрде жоғалтумен ұласқан денсаулықтың бұзылуына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кәсіби еңбек қабілетін толық жоғалтуға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жүктілікті үзуге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психиканың бұзылуына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нашақорлықпен немесе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уытқұмарлықпен ауыруға әкеп соққан өзге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 </a:t>
            </a:r>
            <a:r>
              <a:rPr lang="ru-RU" sz="26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зиян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(ҚР ҚК 3-баб. 11)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тарм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1286</Words>
  <Application>Microsoft Office PowerPoint</Application>
  <PresentationFormat>Экран (4:3)</PresentationFormat>
  <Paragraphs>191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Bookman Old Style - 26</vt:lpstr>
      <vt:lpstr>Calibri</vt:lpstr>
      <vt:lpstr>Century Schoolbook</vt:lpstr>
      <vt:lpstr>휴먼모음T</vt:lpstr>
      <vt:lpstr>Rockwell</vt:lpstr>
      <vt:lpstr>Symbol</vt:lpstr>
      <vt:lpstr>Times New Roman</vt:lpstr>
      <vt:lpstr>Trebuchet MS - 16</vt:lpstr>
      <vt:lpstr>Тема Office</vt:lpstr>
      <vt:lpstr>La mente</vt:lpstr>
      <vt:lpstr>ҚАЗАҚСТАН РЕСПУБЛИКАСЫ БІЛІМ ЖӘНЕ ҒЫЛЫМ МИНИСТРЛІГІ  ТҮРКІСТАН ОБЛЫСЫНЫҢ АДАМИ ӘЛЕУЕТТІ ДАМЫТУ БАСҚАРМАСЫ  АНВАР ИСМАИЛОВ АТЫНДАҒЫ КӘСІПТІК КОЛЛЕДЖІ</vt:lpstr>
      <vt:lpstr>Презентация PowerPoint</vt:lpstr>
      <vt:lpstr>Презентация PowerPoint</vt:lpstr>
      <vt:lpstr>Жеке адамға қарсы қылмыстық құқық бұзушылықтарды топтастыру</vt:lpstr>
      <vt:lpstr>Презентация PowerPoint</vt:lpstr>
      <vt:lpstr>Адам өлтірудің негізгі құрамы</vt:lpstr>
      <vt:lpstr>Адам өлтірудің сараланған құрамдары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Ұрып-соғу  (ҚР ҚК 109-бабы) </vt:lpstr>
      <vt:lpstr>Қинау  (ҚР ҚК 110-бабы)</vt:lpstr>
      <vt:lpstr>Қорқыту (ҚР ҚК 115-бабы)</vt:lpstr>
      <vt:lpstr>Зорлаудың негізгі құрамы  (ҚР ҚК 120-баб. 1-бөл.)</vt:lpstr>
      <vt:lpstr>Адам ұрлау (ҚР ҚК 125-бабы)</vt:lpstr>
      <vt:lpstr> Үй тапсырмасы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Тақырып: Жеке адамға  қарсы қылмыстық құқық бұзушылықтар</dc:title>
  <dc:creator>USER</dc:creator>
  <cp:lastModifiedBy>Римма</cp:lastModifiedBy>
  <cp:revision>37</cp:revision>
  <dcterms:created xsi:type="dcterms:W3CDTF">2015-01-30T05:23:03Z</dcterms:created>
  <dcterms:modified xsi:type="dcterms:W3CDTF">2020-04-17T11:24:50Z</dcterms:modified>
</cp:coreProperties>
</file>