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0/jabucci.3/0_d2_13d619ab_X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0/jabucci.3/0_d2_13d619ab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Атырау  облысы,   Қызылқоға  ауданы,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Қоныстану  селосы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782669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Жаңашаруа  қазақ  орта  мектебінің </a:t>
            </a:r>
          </a:p>
          <a:p>
            <a:pPr algn="ctr"/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бейнелеу  өнері  және  технология  пәнінің мұғалімі</a:t>
            </a:r>
          </a:p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Балмұханов  Нұрболат  Қобланович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Школа\Desktop\35f610cc23d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Сабақты  бекіту :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Тірек  сызбасын   пайдаланып  дұрыс  жауабын тап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2214555"/>
          <a:ext cx="7643867" cy="2597478"/>
        </p:xfrm>
        <a:graphic>
          <a:graphicData uri="http://schemas.openxmlformats.org/drawingml/2006/table">
            <a:tbl>
              <a:tblPr/>
              <a:tblGrid>
                <a:gridCol w="347263"/>
                <a:gridCol w="3359052"/>
                <a:gridCol w="3937552"/>
              </a:tblGrid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Металды қию құралы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Шойын 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Металды түзету құралы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Қайшы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Металды қандай құралмен теседі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Болат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Қандай металл морт сынады 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Бұрғы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Құралдар қандай металдан жасалады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Балға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Школа\Desktop\e07ec04757b8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Сабақты  қорытындылау.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Оқушылардың жасаған  бұйымдарының  сапасын  тексеріп,  жұмыстарының   нәтижесін,  кемшіліктерін  көрсетіп  шығамын.  	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Міне  оқушылар темір  қалдықтарының  өзінен </a:t>
            </a:r>
            <a:r>
              <a:rPr lang="kk-KZ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ақ әсем  бұйым  жасауға  болады.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Қаңылтырды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дұрыс  өңдеп,  небір  әсем  бұйым  жасауға  болатынына  көздерің  жетті.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Бүгінгі  сабақты  қорытындылау  үшін  мына кестені  толтырамыз.  Инсерт  әдісі.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4143380"/>
          <a:ext cx="6376673" cy="1486719"/>
        </p:xfrm>
        <a:graphic>
          <a:graphicData uri="http://schemas.openxmlformats.org/drawingml/2006/table">
            <a:tbl>
              <a:tblPr/>
              <a:tblGrid>
                <a:gridCol w="2010963"/>
                <a:gridCol w="2182515"/>
                <a:gridCol w="2183195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білдім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Нені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үйрендім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Нені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білгім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келеді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freeppt.ru/Prew2/23Feb/EagleSlaid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i="1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Үйге тапсырма: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smtClean="0">
                <a:solidFill>
                  <a:srgbClr val="002060"/>
                </a:solidFill>
              </a:rPr>
              <a:t>§</a:t>
            </a:r>
            <a:r>
              <a:rPr lang="kk-KZ" sz="2400" b="1" i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15.  </a:t>
            </a:r>
            <a:r>
              <a:rPr lang="kk-KZ" sz="2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79 </a:t>
            </a:r>
            <a:r>
              <a:rPr lang="kk-KZ" sz="24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- бет</a:t>
            </a:r>
            <a:endParaRPr kumimoji="0" lang="kk-KZ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Бағалау.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Оқушылардың  жұмысын  бағалау.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Жұмыс орындарын жинау.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Школа\Desktop\35f610cc23d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Өткен сабақты сұрақ-жауап арқылы еске түсіру.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*Темірдің жиектерін қандай құралдармен өңдейміз?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*Металдар нешеге бөлінеді?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*Қара металға қандай металдар жатады?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*Түсті металдарға қандай металдар жатады?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Школа\Desktop\e07ec04757b8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сұрақтарына жауап беру.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Қара металл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жез          ә)  шойын    б) қорғасын     в) алюминий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Түсті металл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болат        ә)  темір      б) мыс           в)  шойын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Араны  қайрайтын егеу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 төрт қырылы егеу   ә) үш қырлы егеу     б) жұмыр егеу         в) жалпақ егеу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Металды  қандай  құралмен  шабады 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шапқы         ә)  балта       б) ара          в) қашау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Ток  өткізбейтін  материал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мыс                ә) болат           б) темір        в) резеңке  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35 из 69359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  қозғау.   Жұмбақ  шешу.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     Жалпақ  желке, сопақ  бетті,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		</a:t>
            </a:r>
            <a:r>
              <a:rPr lang="kk-KZ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Орманды  отап  кетті.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Балта)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   Басы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бетті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		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Жүзі  тісі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бар.			   	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Қақ  бөлер  бөренені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	     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 күші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бар.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(Ара)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wav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200024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сабақ</a:t>
            </a:r>
          </a:p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Құлыпқа арналған құлақша дайындау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C:\Users\Школа\Desktop\35f610cc23d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000100" y="642918"/>
            <a:ext cx="75009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Жаңа  сабақ: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 құлыпқа арналған құлақша дайындау туралы  әңгімелеу.   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ә)  </a:t>
            </a:r>
            <a:r>
              <a:rPr kumimoji="0" lang="kk-KZ" sz="24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Дайын  үлгіні көрсетіп</a:t>
            </a:r>
            <a:r>
              <a:rPr kumimoji="0" lang="kk-KZ" sz="2400" b="1" i="0" u="none" strike="noStrike" cap="none" normalizeH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жасау жолдарын айту</a:t>
            </a:r>
            <a:r>
              <a:rPr kumimoji="0" lang="kk-KZ" sz="24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Қ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ұлыпқа арналған құлақша дайындаудың технологиялық 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картасымен  танысу,  талдау.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35 из 69359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85860"/>
            <a:ext cx="478634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929066"/>
            <a:ext cx="4786346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571472" y="285728"/>
            <a:ext cx="2493962" cy="2769737"/>
            <a:chOff x="435" y="2897"/>
            <a:chExt cx="494" cy="520"/>
          </a:xfrm>
        </p:grpSpPr>
        <p:sp>
          <p:nvSpPr>
            <p:cNvPr id="8" name="Freeform 124"/>
            <p:cNvSpPr>
              <a:spLocks noEditPoints="1"/>
            </p:cNvSpPr>
            <p:nvPr/>
          </p:nvSpPr>
          <p:spPr bwMode="auto">
            <a:xfrm>
              <a:off x="435" y="3021"/>
              <a:ext cx="82" cy="90"/>
            </a:xfrm>
            <a:custGeom>
              <a:avLst/>
              <a:gdLst/>
              <a:ahLst/>
              <a:cxnLst>
                <a:cxn ang="0">
                  <a:pos x="316" y="364"/>
                </a:cxn>
                <a:cxn ang="0">
                  <a:pos x="80" y="754"/>
                </a:cxn>
                <a:cxn ang="0">
                  <a:pos x="0" y="1192"/>
                </a:cxn>
                <a:cxn ang="0">
                  <a:pos x="60" y="1562"/>
                </a:cxn>
                <a:cxn ang="0">
                  <a:pos x="229" y="1897"/>
                </a:cxn>
                <a:cxn ang="0">
                  <a:pos x="476" y="2148"/>
                </a:cxn>
                <a:cxn ang="0">
                  <a:pos x="764" y="2299"/>
                </a:cxn>
                <a:cxn ang="0">
                  <a:pos x="1083" y="2350"/>
                </a:cxn>
                <a:cxn ang="0">
                  <a:pos x="1354" y="2309"/>
                </a:cxn>
                <a:cxn ang="0">
                  <a:pos x="1594" y="2190"/>
                </a:cxn>
                <a:cxn ang="0">
                  <a:pos x="1806" y="1987"/>
                </a:cxn>
                <a:cxn ang="0">
                  <a:pos x="1975" y="1688"/>
                </a:cxn>
                <a:cxn ang="0">
                  <a:pos x="2052" y="1349"/>
                </a:cxn>
                <a:cxn ang="0">
                  <a:pos x="2036" y="1051"/>
                </a:cxn>
                <a:cxn ang="0">
                  <a:pos x="1941" y="812"/>
                </a:cxn>
                <a:cxn ang="0">
                  <a:pos x="1775" y="613"/>
                </a:cxn>
                <a:cxn ang="0">
                  <a:pos x="1545" y="468"/>
                </a:cxn>
                <a:cxn ang="0">
                  <a:pos x="1283" y="402"/>
                </a:cxn>
                <a:cxn ang="0">
                  <a:pos x="948" y="431"/>
                </a:cxn>
                <a:cxn ang="0">
                  <a:pos x="676" y="547"/>
                </a:cxn>
                <a:cxn ang="0">
                  <a:pos x="479" y="800"/>
                </a:cxn>
                <a:cxn ang="0">
                  <a:pos x="409" y="1125"/>
                </a:cxn>
                <a:cxn ang="0">
                  <a:pos x="473" y="1470"/>
                </a:cxn>
                <a:cxn ang="0">
                  <a:pos x="678" y="1728"/>
                </a:cxn>
                <a:cxn ang="0">
                  <a:pos x="942" y="1830"/>
                </a:cxn>
                <a:cxn ang="0">
                  <a:pos x="1231" y="1807"/>
                </a:cxn>
                <a:cxn ang="0">
                  <a:pos x="1456" y="1615"/>
                </a:cxn>
                <a:cxn ang="0">
                  <a:pos x="1520" y="1371"/>
                </a:cxn>
                <a:cxn ang="0">
                  <a:pos x="1443" y="1182"/>
                </a:cxn>
                <a:cxn ang="0">
                  <a:pos x="1299" y="1093"/>
                </a:cxn>
                <a:cxn ang="0">
                  <a:pos x="1207" y="1217"/>
                </a:cxn>
                <a:cxn ang="0">
                  <a:pos x="1223" y="1471"/>
                </a:cxn>
                <a:cxn ang="0">
                  <a:pos x="1130" y="1560"/>
                </a:cxn>
                <a:cxn ang="0">
                  <a:pos x="911" y="1549"/>
                </a:cxn>
                <a:cxn ang="0">
                  <a:pos x="746" y="1421"/>
                </a:cxn>
                <a:cxn ang="0">
                  <a:pos x="677" y="1206"/>
                </a:cxn>
                <a:cxn ang="0">
                  <a:pos x="694" y="979"/>
                </a:cxn>
                <a:cxn ang="0">
                  <a:pos x="793" y="795"/>
                </a:cxn>
                <a:cxn ang="0">
                  <a:pos x="993" y="694"/>
                </a:cxn>
                <a:cxn ang="0">
                  <a:pos x="1397" y="696"/>
                </a:cxn>
                <a:cxn ang="0">
                  <a:pos x="1690" y="912"/>
                </a:cxn>
                <a:cxn ang="0">
                  <a:pos x="1792" y="1237"/>
                </a:cxn>
                <a:cxn ang="0">
                  <a:pos x="1758" y="1504"/>
                </a:cxn>
                <a:cxn ang="0">
                  <a:pos x="1650" y="1749"/>
                </a:cxn>
                <a:cxn ang="0">
                  <a:pos x="1458" y="1959"/>
                </a:cxn>
                <a:cxn ang="0">
                  <a:pos x="1201" y="2074"/>
                </a:cxn>
                <a:cxn ang="0">
                  <a:pos x="963" y="2075"/>
                </a:cxn>
                <a:cxn ang="0">
                  <a:pos x="735" y="1999"/>
                </a:cxn>
                <a:cxn ang="0">
                  <a:pos x="535" y="1850"/>
                </a:cxn>
                <a:cxn ang="0">
                  <a:pos x="366" y="1616"/>
                </a:cxn>
                <a:cxn ang="0">
                  <a:pos x="276" y="1338"/>
                </a:cxn>
                <a:cxn ang="0">
                  <a:pos x="278" y="1027"/>
                </a:cxn>
                <a:cxn ang="0">
                  <a:pos x="402" y="689"/>
                </a:cxn>
                <a:cxn ang="0">
                  <a:pos x="633" y="432"/>
                </a:cxn>
                <a:cxn ang="0">
                  <a:pos x="950" y="296"/>
                </a:cxn>
                <a:cxn ang="0">
                  <a:pos x="1354" y="273"/>
                </a:cxn>
                <a:cxn ang="0">
                  <a:pos x="1697" y="375"/>
                </a:cxn>
                <a:cxn ang="0">
                  <a:pos x="1851" y="408"/>
                </a:cxn>
                <a:cxn ang="0">
                  <a:pos x="1931" y="282"/>
                </a:cxn>
                <a:cxn ang="0">
                  <a:pos x="1782" y="118"/>
                </a:cxn>
                <a:cxn ang="0">
                  <a:pos x="1295" y="1"/>
                </a:cxn>
                <a:cxn ang="0">
                  <a:pos x="801" y="59"/>
                </a:cxn>
                <a:cxn ang="0">
                  <a:pos x="1456" y="1204"/>
                </a:cxn>
              </a:cxnLst>
              <a:rect l="0" t="0" r="r" b="b"/>
              <a:pathLst>
                <a:path w="2057" h="2350">
                  <a:moveTo>
                    <a:pt x="639" y="120"/>
                  </a:moveTo>
                  <a:lnTo>
                    <a:pt x="606" y="136"/>
                  </a:lnTo>
                  <a:lnTo>
                    <a:pt x="574" y="154"/>
                  </a:lnTo>
                  <a:lnTo>
                    <a:pt x="543" y="173"/>
                  </a:lnTo>
                  <a:lnTo>
                    <a:pt x="512" y="194"/>
                  </a:lnTo>
                  <a:lnTo>
                    <a:pt x="482" y="215"/>
                  </a:lnTo>
                  <a:lnTo>
                    <a:pt x="452" y="237"/>
                  </a:lnTo>
                  <a:lnTo>
                    <a:pt x="424" y="260"/>
                  </a:lnTo>
                  <a:lnTo>
                    <a:pt x="395" y="284"/>
                  </a:lnTo>
                  <a:lnTo>
                    <a:pt x="368" y="311"/>
                  </a:lnTo>
                  <a:lnTo>
                    <a:pt x="342" y="337"/>
                  </a:lnTo>
                  <a:lnTo>
                    <a:pt x="316" y="364"/>
                  </a:lnTo>
                  <a:lnTo>
                    <a:pt x="291" y="393"/>
                  </a:lnTo>
                  <a:lnTo>
                    <a:pt x="268" y="422"/>
                  </a:lnTo>
                  <a:lnTo>
                    <a:pt x="245" y="451"/>
                  </a:lnTo>
                  <a:lnTo>
                    <a:pt x="223" y="483"/>
                  </a:lnTo>
                  <a:lnTo>
                    <a:pt x="201" y="514"/>
                  </a:lnTo>
                  <a:lnTo>
                    <a:pt x="181" y="546"/>
                  </a:lnTo>
                  <a:lnTo>
                    <a:pt x="162" y="580"/>
                  </a:lnTo>
                  <a:lnTo>
                    <a:pt x="143" y="613"/>
                  </a:lnTo>
                  <a:lnTo>
                    <a:pt x="125" y="647"/>
                  </a:lnTo>
                  <a:lnTo>
                    <a:pt x="109" y="683"/>
                  </a:lnTo>
                  <a:lnTo>
                    <a:pt x="94" y="718"/>
                  </a:lnTo>
                  <a:lnTo>
                    <a:pt x="80" y="754"/>
                  </a:lnTo>
                  <a:lnTo>
                    <a:pt x="67" y="791"/>
                  </a:lnTo>
                  <a:lnTo>
                    <a:pt x="55" y="828"/>
                  </a:lnTo>
                  <a:lnTo>
                    <a:pt x="44" y="866"/>
                  </a:lnTo>
                  <a:lnTo>
                    <a:pt x="34" y="903"/>
                  </a:lnTo>
                  <a:lnTo>
                    <a:pt x="25" y="941"/>
                  </a:lnTo>
                  <a:lnTo>
                    <a:pt x="18" y="981"/>
                  </a:lnTo>
                  <a:lnTo>
                    <a:pt x="12" y="1019"/>
                  </a:lnTo>
                  <a:lnTo>
                    <a:pt x="7" y="1059"/>
                  </a:lnTo>
                  <a:lnTo>
                    <a:pt x="3" y="1098"/>
                  </a:lnTo>
                  <a:lnTo>
                    <a:pt x="1" y="1129"/>
                  </a:lnTo>
                  <a:lnTo>
                    <a:pt x="0" y="1161"/>
                  </a:lnTo>
                  <a:lnTo>
                    <a:pt x="0" y="1192"/>
                  </a:lnTo>
                  <a:lnTo>
                    <a:pt x="0" y="1223"/>
                  </a:lnTo>
                  <a:lnTo>
                    <a:pt x="2" y="1255"/>
                  </a:lnTo>
                  <a:lnTo>
                    <a:pt x="4" y="1286"/>
                  </a:lnTo>
                  <a:lnTo>
                    <a:pt x="7" y="1317"/>
                  </a:lnTo>
                  <a:lnTo>
                    <a:pt x="11" y="1349"/>
                  </a:lnTo>
                  <a:lnTo>
                    <a:pt x="15" y="1379"/>
                  </a:lnTo>
                  <a:lnTo>
                    <a:pt x="21" y="1410"/>
                  </a:lnTo>
                  <a:lnTo>
                    <a:pt x="27" y="1441"/>
                  </a:lnTo>
                  <a:lnTo>
                    <a:pt x="34" y="1471"/>
                  </a:lnTo>
                  <a:lnTo>
                    <a:pt x="42" y="1502"/>
                  </a:lnTo>
                  <a:lnTo>
                    <a:pt x="50" y="1532"/>
                  </a:lnTo>
                  <a:lnTo>
                    <a:pt x="60" y="1562"/>
                  </a:lnTo>
                  <a:lnTo>
                    <a:pt x="70" y="1591"/>
                  </a:lnTo>
                  <a:lnTo>
                    <a:pt x="81" y="1622"/>
                  </a:lnTo>
                  <a:lnTo>
                    <a:pt x="92" y="1651"/>
                  </a:lnTo>
                  <a:lnTo>
                    <a:pt x="104" y="1679"/>
                  </a:lnTo>
                  <a:lnTo>
                    <a:pt x="118" y="1708"/>
                  </a:lnTo>
                  <a:lnTo>
                    <a:pt x="131" y="1736"/>
                  </a:lnTo>
                  <a:lnTo>
                    <a:pt x="146" y="1764"/>
                  </a:lnTo>
                  <a:lnTo>
                    <a:pt x="162" y="1792"/>
                  </a:lnTo>
                  <a:lnTo>
                    <a:pt x="178" y="1819"/>
                  </a:lnTo>
                  <a:lnTo>
                    <a:pt x="194" y="1845"/>
                  </a:lnTo>
                  <a:lnTo>
                    <a:pt x="211" y="1871"/>
                  </a:lnTo>
                  <a:lnTo>
                    <a:pt x="229" y="1897"/>
                  </a:lnTo>
                  <a:lnTo>
                    <a:pt x="248" y="1922"/>
                  </a:lnTo>
                  <a:lnTo>
                    <a:pt x="267" y="1947"/>
                  </a:lnTo>
                  <a:lnTo>
                    <a:pt x="287" y="1971"/>
                  </a:lnTo>
                  <a:lnTo>
                    <a:pt x="307" y="1995"/>
                  </a:lnTo>
                  <a:lnTo>
                    <a:pt x="329" y="2018"/>
                  </a:lnTo>
                  <a:lnTo>
                    <a:pt x="348" y="2038"/>
                  </a:lnTo>
                  <a:lnTo>
                    <a:pt x="369" y="2058"/>
                  </a:lnTo>
                  <a:lnTo>
                    <a:pt x="389" y="2078"/>
                  </a:lnTo>
                  <a:lnTo>
                    <a:pt x="411" y="2097"/>
                  </a:lnTo>
                  <a:lnTo>
                    <a:pt x="432" y="2115"/>
                  </a:lnTo>
                  <a:lnTo>
                    <a:pt x="454" y="2132"/>
                  </a:lnTo>
                  <a:lnTo>
                    <a:pt x="476" y="2148"/>
                  </a:lnTo>
                  <a:lnTo>
                    <a:pt x="499" y="2164"/>
                  </a:lnTo>
                  <a:lnTo>
                    <a:pt x="521" y="2181"/>
                  </a:lnTo>
                  <a:lnTo>
                    <a:pt x="544" y="2196"/>
                  </a:lnTo>
                  <a:lnTo>
                    <a:pt x="567" y="2210"/>
                  </a:lnTo>
                  <a:lnTo>
                    <a:pt x="591" y="2223"/>
                  </a:lnTo>
                  <a:lnTo>
                    <a:pt x="615" y="2236"/>
                  </a:lnTo>
                  <a:lnTo>
                    <a:pt x="639" y="2248"/>
                  </a:lnTo>
                  <a:lnTo>
                    <a:pt x="664" y="2259"/>
                  </a:lnTo>
                  <a:lnTo>
                    <a:pt x="689" y="2271"/>
                  </a:lnTo>
                  <a:lnTo>
                    <a:pt x="714" y="2281"/>
                  </a:lnTo>
                  <a:lnTo>
                    <a:pt x="739" y="2290"/>
                  </a:lnTo>
                  <a:lnTo>
                    <a:pt x="764" y="2299"/>
                  </a:lnTo>
                  <a:lnTo>
                    <a:pt x="790" y="2307"/>
                  </a:lnTo>
                  <a:lnTo>
                    <a:pt x="816" y="2315"/>
                  </a:lnTo>
                  <a:lnTo>
                    <a:pt x="842" y="2321"/>
                  </a:lnTo>
                  <a:lnTo>
                    <a:pt x="868" y="2327"/>
                  </a:lnTo>
                  <a:lnTo>
                    <a:pt x="894" y="2333"/>
                  </a:lnTo>
                  <a:lnTo>
                    <a:pt x="922" y="2337"/>
                  </a:lnTo>
                  <a:lnTo>
                    <a:pt x="948" y="2341"/>
                  </a:lnTo>
                  <a:lnTo>
                    <a:pt x="975" y="2344"/>
                  </a:lnTo>
                  <a:lnTo>
                    <a:pt x="1002" y="2347"/>
                  </a:lnTo>
                  <a:lnTo>
                    <a:pt x="1029" y="2348"/>
                  </a:lnTo>
                  <a:lnTo>
                    <a:pt x="1056" y="2349"/>
                  </a:lnTo>
                  <a:lnTo>
                    <a:pt x="1083" y="2350"/>
                  </a:lnTo>
                  <a:lnTo>
                    <a:pt x="1111" y="2349"/>
                  </a:lnTo>
                  <a:lnTo>
                    <a:pt x="1134" y="2348"/>
                  </a:lnTo>
                  <a:lnTo>
                    <a:pt x="1156" y="2347"/>
                  </a:lnTo>
                  <a:lnTo>
                    <a:pt x="1180" y="2345"/>
                  </a:lnTo>
                  <a:lnTo>
                    <a:pt x="1202" y="2342"/>
                  </a:lnTo>
                  <a:lnTo>
                    <a:pt x="1224" y="2339"/>
                  </a:lnTo>
                  <a:lnTo>
                    <a:pt x="1246" y="2335"/>
                  </a:lnTo>
                  <a:lnTo>
                    <a:pt x="1268" y="2331"/>
                  </a:lnTo>
                  <a:lnTo>
                    <a:pt x="1290" y="2326"/>
                  </a:lnTo>
                  <a:lnTo>
                    <a:pt x="1311" y="2321"/>
                  </a:lnTo>
                  <a:lnTo>
                    <a:pt x="1333" y="2315"/>
                  </a:lnTo>
                  <a:lnTo>
                    <a:pt x="1354" y="2309"/>
                  </a:lnTo>
                  <a:lnTo>
                    <a:pt x="1375" y="2302"/>
                  </a:lnTo>
                  <a:lnTo>
                    <a:pt x="1396" y="2294"/>
                  </a:lnTo>
                  <a:lnTo>
                    <a:pt x="1418" y="2286"/>
                  </a:lnTo>
                  <a:lnTo>
                    <a:pt x="1438" y="2278"/>
                  </a:lnTo>
                  <a:lnTo>
                    <a:pt x="1458" y="2269"/>
                  </a:lnTo>
                  <a:lnTo>
                    <a:pt x="1478" y="2258"/>
                  </a:lnTo>
                  <a:lnTo>
                    <a:pt x="1498" y="2248"/>
                  </a:lnTo>
                  <a:lnTo>
                    <a:pt x="1518" y="2237"/>
                  </a:lnTo>
                  <a:lnTo>
                    <a:pt x="1537" y="2226"/>
                  </a:lnTo>
                  <a:lnTo>
                    <a:pt x="1556" y="2214"/>
                  </a:lnTo>
                  <a:lnTo>
                    <a:pt x="1575" y="2202"/>
                  </a:lnTo>
                  <a:lnTo>
                    <a:pt x="1594" y="2190"/>
                  </a:lnTo>
                  <a:lnTo>
                    <a:pt x="1612" y="2176"/>
                  </a:lnTo>
                  <a:lnTo>
                    <a:pt x="1630" y="2162"/>
                  </a:lnTo>
                  <a:lnTo>
                    <a:pt x="1648" y="2147"/>
                  </a:lnTo>
                  <a:lnTo>
                    <a:pt x="1667" y="2133"/>
                  </a:lnTo>
                  <a:lnTo>
                    <a:pt x="1685" y="2117"/>
                  </a:lnTo>
                  <a:lnTo>
                    <a:pt x="1702" y="2102"/>
                  </a:lnTo>
                  <a:lnTo>
                    <a:pt x="1719" y="2085"/>
                  </a:lnTo>
                  <a:lnTo>
                    <a:pt x="1735" y="2068"/>
                  </a:lnTo>
                  <a:lnTo>
                    <a:pt x="1752" y="2050"/>
                  </a:lnTo>
                  <a:lnTo>
                    <a:pt x="1770" y="2030"/>
                  </a:lnTo>
                  <a:lnTo>
                    <a:pt x="1789" y="2009"/>
                  </a:lnTo>
                  <a:lnTo>
                    <a:pt x="1806" y="1987"/>
                  </a:lnTo>
                  <a:lnTo>
                    <a:pt x="1823" y="1964"/>
                  </a:lnTo>
                  <a:lnTo>
                    <a:pt x="1840" y="1941"/>
                  </a:lnTo>
                  <a:lnTo>
                    <a:pt x="1856" y="1918"/>
                  </a:lnTo>
                  <a:lnTo>
                    <a:pt x="1871" y="1894"/>
                  </a:lnTo>
                  <a:lnTo>
                    <a:pt x="1886" y="1869"/>
                  </a:lnTo>
                  <a:lnTo>
                    <a:pt x="1901" y="1844"/>
                  </a:lnTo>
                  <a:lnTo>
                    <a:pt x="1914" y="1820"/>
                  </a:lnTo>
                  <a:lnTo>
                    <a:pt x="1928" y="1794"/>
                  </a:lnTo>
                  <a:lnTo>
                    <a:pt x="1941" y="1768"/>
                  </a:lnTo>
                  <a:lnTo>
                    <a:pt x="1953" y="1742"/>
                  </a:lnTo>
                  <a:lnTo>
                    <a:pt x="1964" y="1715"/>
                  </a:lnTo>
                  <a:lnTo>
                    <a:pt x="1975" y="1688"/>
                  </a:lnTo>
                  <a:lnTo>
                    <a:pt x="1985" y="1661"/>
                  </a:lnTo>
                  <a:lnTo>
                    <a:pt x="1994" y="1634"/>
                  </a:lnTo>
                  <a:lnTo>
                    <a:pt x="2003" y="1606"/>
                  </a:lnTo>
                  <a:lnTo>
                    <a:pt x="2011" y="1578"/>
                  </a:lnTo>
                  <a:lnTo>
                    <a:pt x="2019" y="1550"/>
                  </a:lnTo>
                  <a:lnTo>
                    <a:pt x="2026" y="1522"/>
                  </a:lnTo>
                  <a:lnTo>
                    <a:pt x="2032" y="1493"/>
                  </a:lnTo>
                  <a:lnTo>
                    <a:pt x="2037" y="1464"/>
                  </a:lnTo>
                  <a:lnTo>
                    <a:pt x="2042" y="1436"/>
                  </a:lnTo>
                  <a:lnTo>
                    <a:pt x="2046" y="1406"/>
                  </a:lnTo>
                  <a:lnTo>
                    <a:pt x="2050" y="1377"/>
                  </a:lnTo>
                  <a:lnTo>
                    <a:pt x="2052" y="1349"/>
                  </a:lnTo>
                  <a:lnTo>
                    <a:pt x="2055" y="1319"/>
                  </a:lnTo>
                  <a:lnTo>
                    <a:pt x="2056" y="1290"/>
                  </a:lnTo>
                  <a:lnTo>
                    <a:pt x="2057" y="1261"/>
                  </a:lnTo>
                  <a:lnTo>
                    <a:pt x="2056" y="1232"/>
                  </a:lnTo>
                  <a:lnTo>
                    <a:pt x="2056" y="1202"/>
                  </a:lnTo>
                  <a:lnTo>
                    <a:pt x="2054" y="1180"/>
                  </a:lnTo>
                  <a:lnTo>
                    <a:pt x="2053" y="1158"/>
                  </a:lnTo>
                  <a:lnTo>
                    <a:pt x="2050" y="1137"/>
                  </a:lnTo>
                  <a:lnTo>
                    <a:pt x="2048" y="1114"/>
                  </a:lnTo>
                  <a:lnTo>
                    <a:pt x="2044" y="1093"/>
                  </a:lnTo>
                  <a:lnTo>
                    <a:pt x="2040" y="1072"/>
                  </a:lnTo>
                  <a:lnTo>
                    <a:pt x="2036" y="1051"/>
                  </a:lnTo>
                  <a:lnTo>
                    <a:pt x="2031" y="1029"/>
                  </a:lnTo>
                  <a:lnTo>
                    <a:pt x="2025" y="1008"/>
                  </a:lnTo>
                  <a:lnTo>
                    <a:pt x="2019" y="988"/>
                  </a:lnTo>
                  <a:lnTo>
                    <a:pt x="2012" y="968"/>
                  </a:lnTo>
                  <a:lnTo>
                    <a:pt x="2005" y="948"/>
                  </a:lnTo>
                  <a:lnTo>
                    <a:pt x="1998" y="927"/>
                  </a:lnTo>
                  <a:lnTo>
                    <a:pt x="1990" y="907"/>
                  </a:lnTo>
                  <a:lnTo>
                    <a:pt x="1981" y="888"/>
                  </a:lnTo>
                  <a:lnTo>
                    <a:pt x="1972" y="869"/>
                  </a:lnTo>
                  <a:lnTo>
                    <a:pt x="1962" y="849"/>
                  </a:lnTo>
                  <a:lnTo>
                    <a:pt x="1952" y="830"/>
                  </a:lnTo>
                  <a:lnTo>
                    <a:pt x="1941" y="812"/>
                  </a:lnTo>
                  <a:lnTo>
                    <a:pt x="1930" y="794"/>
                  </a:lnTo>
                  <a:lnTo>
                    <a:pt x="1919" y="776"/>
                  </a:lnTo>
                  <a:lnTo>
                    <a:pt x="1906" y="759"/>
                  </a:lnTo>
                  <a:lnTo>
                    <a:pt x="1893" y="741"/>
                  </a:lnTo>
                  <a:lnTo>
                    <a:pt x="1880" y="724"/>
                  </a:lnTo>
                  <a:lnTo>
                    <a:pt x="1866" y="707"/>
                  </a:lnTo>
                  <a:lnTo>
                    <a:pt x="1852" y="691"/>
                  </a:lnTo>
                  <a:lnTo>
                    <a:pt x="1838" y="675"/>
                  </a:lnTo>
                  <a:lnTo>
                    <a:pt x="1823" y="658"/>
                  </a:lnTo>
                  <a:lnTo>
                    <a:pt x="1807" y="643"/>
                  </a:lnTo>
                  <a:lnTo>
                    <a:pt x="1792" y="628"/>
                  </a:lnTo>
                  <a:lnTo>
                    <a:pt x="1775" y="613"/>
                  </a:lnTo>
                  <a:lnTo>
                    <a:pt x="1759" y="599"/>
                  </a:lnTo>
                  <a:lnTo>
                    <a:pt x="1741" y="585"/>
                  </a:lnTo>
                  <a:lnTo>
                    <a:pt x="1723" y="571"/>
                  </a:lnTo>
                  <a:lnTo>
                    <a:pt x="1704" y="557"/>
                  </a:lnTo>
                  <a:lnTo>
                    <a:pt x="1685" y="544"/>
                  </a:lnTo>
                  <a:lnTo>
                    <a:pt x="1666" y="532"/>
                  </a:lnTo>
                  <a:lnTo>
                    <a:pt x="1646" y="520"/>
                  </a:lnTo>
                  <a:lnTo>
                    <a:pt x="1626" y="509"/>
                  </a:lnTo>
                  <a:lnTo>
                    <a:pt x="1606" y="498"/>
                  </a:lnTo>
                  <a:lnTo>
                    <a:pt x="1586" y="488"/>
                  </a:lnTo>
                  <a:lnTo>
                    <a:pt x="1566" y="478"/>
                  </a:lnTo>
                  <a:lnTo>
                    <a:pt x="1545" y="468"/>
                  </a:lnTo>
                  <a:lnTo>
                    <a:pt x="1524" y="459"/>
                  </a:lnTo>
                  <a:lnTo>
                    <a:pt x="1503" y="451"/>
                  </a:lnTo>
                  <a:lnTo>
                    <a:pt x="1482" y="444"/>
                  </a:lnTo>
                  <a:lnTo>
                    <a:pt x="1461" y="437"/>
                  </a:lnTo>
                  <a:lnTo>
                    <a:pt x="1439" y="431"/>
                  </a:lnTo>
                  <a:lnTo>
                    <a:pt x="1417" y="425"/>
                  </a:lnTo>
                  <a:lnTo>
                    <a:pt x="1394" y="420"/>
                  </a:lnTo>
                  <a:lnTo>
                    <a:pt x="1372" y="415"/>
                  </a:lnTo>
                  <a:lnTo>
                    <a:pt x="1350" y="411"/>
                  </a:lnTo>
                  <a:lnTo>
                    <a:pt x="1328" y="408"/>
                  </a:lnTo>
                  <a:lnTo>
                    <a:pt x="1305" y="405"/>
                  </a:lnTo>
                  <a:lnTo>
                    <a:pt x="1283" y="402"/>
                  </a:lnTo>
                  <a:lnTo>
                    <a:pt x="1260" y="400"/>
                  </a:lnTo>
                  <a:lnTo>
                    <a:pt x="1237" y="399"/>
                  </a:lnTo>
                  <a:lnTo>
                    <a:pt x="1215" y="399"/>
                  </a:lnTo>
                  <a:lnTo>
                    <a:pt x="1192" y="399"/>
                  </a:lnTo>
                  <a:lnTo>
                    <a:pt x="1169" y="399"/>
                  </a:lnTo>
                  <a:lnTo>
                    <a:pt x="1145" y="401"/>
                  </a:lnTo>
                  <a:lnTo>
                    <a:pt x="1122" y="402"/>
                  </a:lnTo>
                  <a:lnTo>
                    <a:pt x="1100" y="405"/>
                  </a:lnTo>
                  <a:lnTo>
                    <a:pt x="1077" y="408"/>
                  </a:lnTo>
                  <a:lnTo>
                    <a:pt x="1034" y="414"/>
                  </a:lnTo>
                  <a:lnTo>
                    <a:pt x="991" y="422"/>
                  </a:lnTo>
                  <a:lnTo>
                    <a:pt x="948" y="431"/>
                  </a:lnTo>
                  <a:lnTo>
                    <a:pt x="904" y="442"/>
                  </a:lnTo>
                  <a:lnTo>
                    <a:pt x="882" y="448"/>
                  </a:lnTo>
                  <a:lnTo>
                    <a:pt x="861" y="455"/>
                  </a:lnTo>
                  <a:lnTo>
                    <a:pt x="839" y="462"/>
                  </a:lnTo>
                  <a:lnTo>
                    <a:pt x="818" y="470"/>
                  </a:lnTo>
                  <a:lnTo>
                    <a:pt x="797" y="479"/>
                  </a:lnTo>
                  <a:lnTo>
                    <a:pt x="776" y="488"/>
                  </a:lnTo>
                  <a:lnTo>
                    <a:pt x="756" y="498"/>
                  </a:lnTo>
                  <a:lnTo>
                    <a:pt x="735" y="509"/>
                  </a:lnTo>
                  <a:lnTo>
                    <a:pt x="715" y="521"/>
                  </a:lnTo>
                  <a:lnTo>
                    <a:pt x="696" y="534"/>
                  </a:lnTo>
                  <a:lnTo>
                    <a:pt x="676" y="547"/>
                  </a:lnTo>
                  <a:lnTo>
                    <a:pt x="656" y="562"/>
                  </a:lnTo>
                  <a:lnTo>
                    <a:pt x="638" y="578"/>
                  </a:lnTo>
                  <a:lnTo>
                    <a:pt x="619" y="595"/>
                  </a:lnTo>
                  <a:lnTo>
                    <a:pt x="602" y="612"/>
                  </a:lnTo>
                  <a:lnTo>
                    <a:pt x="584" y="631"/>
                  </a:lnTo>
                  <a:lnTo>
                    <a:pt x="567" y="651"/>
                  </a:lnTo>
                  <a:lnTo>
                    <a:pt x="551" y="673"/>
                  </a:lnTo>
                  <a:lnTo>
                    <a:pt x="535" y="696"/>
                  </a:lnTo>
                  <a:lnTo>
                    <a:pt x="520" y="719"/>
                  </a:lnTo>
                  <a:lnTo>
                    <a:pt x="506" y="745"/>
                  </a:lnTo>
                  <a:lnTo>
                    <a:pt x="492" y="772"/>
                  </a:lnTo>
                  <a:lnTo>
                    <a:pt x="479" y="800"/>
                  </a:lnTo>
                  <a:lnTo>
                    <a:pt x="466" y="829"/>
                  </a:lnTo>
                  <a:lnTo>
                    <a:pt x="457" y="854"/>
                  </a:lnTo>
                  <a:lnTo>
                    <a:pt x="448" y="879"/>
                  </a:lnTo>
                  <a:lnTo>
                    <a:pt x="441" y="904"/>
                  </a:lnTo>
                  <a:lnTo>
                    <a:pt x="434" y="930"/>
                  </a:lnTo>
                  <a:lnTo>
                    <a:pt x="428" y="957"/>
                  </a:lnTo>
                  <a:lnTo>
                    <a:pt x="422" y="984"/>
                  </a:lnTo>
                  <a:lnTo>
                    <a:pt x="418" y="1011"/>
                  </a:lnTo>
                  <a:lnTo>
                    <a:pt x="414" y="1040"/>
                  </a:lnTo>
                  <a:lnTo>
                    <a:pt x="412" y="1068"/>
                  </a:lnTo>
                  <a:lnTo>
                    <a:pt x="410" y="1097"/>
                  </a:lnTo>
                  <a:lnTo>
                    <a:pt x="409" y="1125"/>
                  </a:lnTo>
                  <a:lnTo>
                    <a:pt x="409" y="1155"/>
                  </a:lnTo>
                  <a:lnTo>
                    <a:pt x="410" y="1184"/>
                  </a:lnTo>
                  <a:lnTo>
                    <a:pt x="411" y="1213"/>
                  </a:lnTo>
                  <a:lnTo>
                    <a:pt x="414" y="1243"/>
                  </a:lnTo>
                  <a:lnTo>
                    <a:pt x="418" y="1271"/>
                  </a:lnTo>
                  <a:lnTo>
                    <a:pt x="423" y="1300"/>
                  </a:lnTo>
                  <a:lnTo>
                    <a:pt x="428" y="1330"/>
                  </a:lnTo>
                  <a:lnTo>
                    <a:pt x="435" y="1358"/>
                  </a:lnTo>
                  <a:lnTo>
                    <a:pt x="443" y="1386"/>
                  </a:lnTo>
                  <a:lnTo>
                    <a:pt x="452" y="1415"/>
                  </a:lnTo>
                  <a:lnTo>
                    <a:pt x="462" y="1443"/>
                  </a:lnTo>
                  <a:lnTo>
                    <a:pt x="473" y="1470"/>
                  </a:lnTo>
                  <a:lnTo>
                    <a:pt x="486" y="1496"/>
                  </a:lnTo>
                  <a:lnTo>
                    <a:pt x="499" y="1523"/>
                  </a:lnTo>
                  <a:lnTo>
                    <a:pt x="514" y="1549"/>
                  </a:lnTo>
                  <a:lnTo>
                    <a:pt x="529" y="1574"/>
                  </a:lnTo>
                  <a:lnTo>
                    <a:pt x="546" y="1598"/>
                  </a:lnTo>
                  <a:lnTo>
                    <a:pt x="564" y="1622"/>
                  </a:lnTo>
                  <a:lnTo>
                    <a:pt x="584" y="1644"/>
                  </a:lnTo>
                  <a:lnTo>
                    <a:pt x="604" y="1666"/>
                  </a:lnTo>
                  <a:lnTo>
                    <a:pt x="626" y="1687"/>
                  </a:lnTo>
                  <a:lnTo>
                    <a:pt x="642" y="1702"/>
                  </a:lnTo>
                  <a:lnTo>
                    <a:pt x="660" y="1715"/>
                  </a:lnTo>
                  <a:lnTo>
                    <a:pt x="678" y="1728"/>
                  </a:lnTo>
                  <a:lnTo>
                    <a:pt x="697" y="1740"/>
                  </a:lnTo>
                  <a:lnTo>
                    <a:pt x="717" y="1751"/>
                  </a:lnTo>
                  <a:lnTo>
                    <a:pt x="737" y="1762"/>
                  </a:lnTo>
                  <a:lnTo>
                    <a:pt x="758" y="1773"/>
                  </a:lnTo>
                  <a:lnTo>
                    <a:pt x="779" y="1782"/>
                  </a:lnTo>
                  <a:lnTo>
                    <a:pt x="801" y="1792"/>
                  </a:lnTo>
                  <a:lnTo>
                    <a:pt x="823" y="1800"/>
                  </a:lnTo>
                  <a:lnTo>
                    <a:pt x="846" y="1808"/>
                  </a:lnTo>
                  <a:lnTo>
                    <a:pt x="870" y="1814"/>
                  </a:lnTo>
                  <a:lnTo>
                    <a:pt x="893" y="1820"/>
                  </a:lnTo>
                  <a:lnTo>
                    <a:pt x="918" y="1825"/>
                  </a:lnTo>
                  <a:lnTo>
                    <a:pt x="942" y="1830"/>
                  </a:lnTo>
                  <a:lnTo>
                    <a:pt x="967" y="1833"/>
                  </a:lnTo>
                  <a:lnTo>
                    <a:pt x="991" y="1835"/>
                  </a:lnTo>
                  <a:lnTo>
                    <a:pt x="1015" y="1837"/>
                  </a:lnTo>
                  <a:lnTo>
                    <a:pt x="1040" y="1838"/>
                  </a:lnTo>
                  <a:lnTo>
                    <a:pt x="1064" y="1838"/>
                  </a:lnTo>
                  <a:lnTo>
                    <a:pt x="1089" y="1836"/>
                  </a:lnTo>
                  <a:lnTo>
                    <a:pt x="1113" y="1834"/>
                  </a:lnTo>
                  <a:lnTo>
                    <a:pt x="1137" y="1831"/>
                  </a:lnTo>
                  <a:lnTo>
                    <a:pt x="1162" y="1827"/>
                  </a:lnTo>
                  <a:lnTo>
                    <a:pt x="1185" y="1821"/>
                  </a:lnTo>
                  <a:lnTo>
                    <a:pt x="1208" y="1815"/>
                  </a:lnTo>
                  <a:lnTo>
                    <a:pt x="1231" y="1807"/>
                  </a:lnTo>
                  <a:lnTo>
                    <a:pt x="1253" y="1799"/>
                  </a:lnTo>
                  <a:lnTo>
                    <a:pt x="1275" y="1788"/>
                  </a:lnTo>
                  <a:lnTo>
                    <a:pt x="1296" y="1777"/>
                  </a:lnTo>
                  <a:lnTo>
                    <a:pt x="1317" y="1765"/>
                  </a:lnTo>
                  <a:lnTo>
                    <a:pt x="1336" y="1751"/>
                  </a:lnTo>
                  <a:lnTo>
                    <a:pt x="1356" y="1736"/>
                  </a:lnTo>
                  <a:lnTo>
                    <a:pt x="1375" y="1719"/>
                  </a:lnTo>
                  <a:lnTo>
                    <a:pt x="1393" y="1701"/>
                  </a:lnTo>
                  <a:lnTo>
                    <a:pt x="1410" y="1680"/>
                  </a:lnTo>
                  <a:lnTo>
                    <a:pt x="1427" y="1660"/>
                  </a:lnTo>
                  <a:lnTo>
                    <a:pt x="1442" y="1638"/>
                  </a:lnTo>
                  <a:lnTo>
                    <a:pt x="1456" y="1615"/>
                  </a:lnTo>
                  <a:lnTo>
                    <a:pt x="1469" y="1591"/>
                  </a:lnTo>
                  <a:lnTo>
                    <a:pt x="1480" y="1567"/>
                  </a:lnTo>
                  <a:lnTo>
                    <a:pt x="1491" y="1542"/>
                  </a:lnTo>
                  <a:lnTo>
                    <a:pt x="1499" y="1518"/>
                  </a:lnTo>
                  <a:lnTo>
                    <a:pt x="1507" y="1491"/>
                  </a:lnTo>
                  <a:lnTo>
                    <a:pt x="1513" y="1466"/>
                  </a:lnTo>
                  <a:lnTo>
                    <a:pt x="1517" y="1441"/>
                  </a:lnTo>
                  <a:lnTo>
                    <a:pt x="1520" y="1416"/>
                  </a:lnTo>
                  <a:lnTo>
                    <a:pt x="1520" y="1390"/>
                  </a:lnTo>
                  <a:lnTo>
                    <a:pt x="1520" y="1387"/>
                  </a:lnTo>
                  <a:lnTo>
                    <a:pt x="1520" y="1385"/>
                  </a:lnTo>
                  <a:lnTo>
                    <a:pt x="1520" y="1371"/>
                  </a:lnTo>
                  <a:lnTo>
                    <a:pt x="1518" y="1356"/>
                  </a:lnTo>
                  <a:lnTo>
                    <a:pt x="1515" y="1341"/>
                  </a:lnTo>
                  <a:lnTo>
                    <a:pt x="1512" y="1326"/>
                  </a:lnTo>
                  <a:lnTo>
                    <a:pt x="1507" y="1309"/>
                  </a:lnTo>
                  <a:lnTo>
                    <a:pt x="1502" y="1293"/>
                  </a:lnTo>
                  <a:lnTo>
                    <a:pt x="1495" y="1276"/>
                  </a:lnTo>
                  <a:lnTo>
                    <a:pt x="1488" y="1260"/>
                  </a:lnTo>
                  <a:lnTo>
                    <a:pt x="1481" y="1244"/>
                  </a:lnTo>
                  <a:lnTo>
                    <a:pt x="1472" y="1228"/>
                  </a:lnTo>
                  <a:lnTo>
                    <a:pt x="1463" y="1212"/>
                  </a:lnTo>
                  <a:lnTo>
                    <a:pt x="1453" y="1197"/>
                  </a:lnTo>
                  <a:lnTo>
                    <a:pt x="1443" y="1182"/>
                  </a:lnTo>
                  <a:lnTo>
                    <a:pt x="1433" y="1168"/>
                  </a:lnTo>
                  <a:lnTo>
                    <a:pt x="1422" y="1155"/>
                  </a:lnTo>
                  <a:lnTo>
                    <a:pt x="1409" y="1143"/>
                  </a:lnTo>
                  <a:lnTo>
                    <a:pt x="1397" y="1131"/>
                  </a:lnTo>
                  <a:lnTo>
                    <a:pt x="1386" y="1121"/>
                  </a:lnTo>
                  <a:lnTo>
                    <a:pt x="1373" y="1113"/>
                  </a:lnTo>
                  <a:lnTo>
                    <a:pt x="1361" y="1105"/>
                  </a:lnTo>
                  <a:lnTo>
                    <a:pt x="1349" y="1099"/>
                  </a:lnTo>
                  <a:lnTo>
                    <a:pt x="1336" y="1095"/>
                  </a:lnTo>
                  <a:lnTo>
                    <a:pt x="1324" y="1093"/>
                  </a:lnTo>
                  <a:lnTo>
                    <a:pt x="1311" y="1092"/>
                  </a:lnTo>
                  <a:lnTo>
                    <a:pt x="1299" y="1093"/>
                  </a:lnTo>
                  <a:lnTo>
                    <a:pt x="1287" y="1096"/>
                  </a:lnTo>
                  <a:lnTo>
                    <a:pt x="1275" y="1102"/>
                  </a:lnTo>
                  <a:lnTo>
                    <a:pt x="1263" y="1109"/>
                  </a:lnTo>
                  <a:lnTo>
                    <a:pt x="1252" y="1119"/>
                  </a:lnTo>
                  <a:lnTo>
                    <a:pt x="1241" y="1133"/>
                  </a:lnTo>
                  <a:lnTo>
                    <a:pt x="1230" y="1148"/>
                  </a:lnTo>
                  <a:lnTo>
                    <a:pt x="1220" y="1166"/>
                  </a:lnTo>
                  <a:lnTo>
                    <a:pt x="1216" y="1175"/>
                  </a:lnTo>
                  <a:lnTo>
                    <a:pt x="1212" y="1185"/>
                  </a:lnTo>
                  <a:lnTo>
                    <a:pt x="1210" y="1195"/>
                  </a:lnTo>
                  <a:lnTo>
                    <a:pt x="1208" y="1206"/>
                  </a:lnTo>
                  <a:lnTo>
                    <a:pt x="1207" y="1217"/>
                  </a:lnTo>
                  <a:lnTo>
                    <a:pt x="1207" y="1230"/>
                  </a:lnTo>
                  <a:lnTo>
                    <a:pt x="1207" y="1242"/>
                  </a:lnTo>
                  <a:lnTo>
                    <a:pt x="1208" y="1254"/>
                  </a:lnTo>
                  <a:lnTo>
                    <a:pt x="1213" y="1305"/>
                  </a:lnTo>
                  <a:lnTo>
                    <a:pt x="1221" y="1359"/>
                  </a:lnTo>
                  <a:lnTo>
                    <a:pt x="1224" y="1385"/>
                  </a:lnTo>
                  <a:lnTo>
                    <a:pt x="1226" y="1411"/>
                  </a:lnTo>
                  <a:lnTo>
                    <a:pt x="1227" y="1424"/>
                  </a:lnTo>
                  <a:lnTo>
                    <a:pt x="1227" y="1436"/>
                  </a:lnTo>
                  <a:lnTo>
                    <a:pt x="1226" y="1448"/>
                  </a:lnTo>
                  <a:lnTo>
                    <a:pt x="1225" y="1460"/>
                  </a:lnTo>
                  <a:lnTo>
                    <a:pt x="1223" y="1471"/>
                  </a:lnTo>
                  <a:lnTo>
                    <a:pt x="1220" y="1482"/>
                  </a:lnTo>
                  <a:lnTo>
                    <a:pt x="1216" y="1492"/>
                  </a:lnTo>
                  <a:lnTo>
                    <a:pt x="1212" y="1502"/>
                  </a:lnTo>
                  <a:lnTo>
                    <a:pt x="1206" y="1512"/>
                  </a:lnTo>
                  <a:lnTo>
                    <a:pt x="1199" y="1520"/>
                  </a:lnTo>
                  <a:lnTo>
                    <a:pt x="1192" y="1528"/>
                  </a:lnTo>
                  <a:lnTo>
                    <a:pt x="1183" y="1535"/>
                  </a:lnTo>
                  <a:lnTo>
                    <a:pt x="1173" y="1542"/>
                  </a:lnTo>
                  <a:lnTo>
                    <a:pt x="1163" y="1547"/>
                  </a:lnTo>
                  <a:lnTo>
                    <a:pt x="1152" y="1552"/>
                  </a:lnTo>
                  <a:lnTo>
                    <a:pt x="1141" y="1557"/>
                  </a:lnTo>
                  <a:lnTo>
                    <a:pt x="1130" y="1560"/>
                  </a:lnTo>
                  <a:lnTo>
                    <a:pt x="1119" y="1564"/>
                  </a:lnTo>
                  <a:lnTo>
                    <a:pt x="1106" y="1566"/>
                  </a:lnTo>
                  <a:lnTo>
                    <a:pt x="1094" y="1568"/>
                  </a:lnTo>
                  <a:lnTo>
                    <a:pt x="1082" y="1570"/>
                  </a:lnTo>
                  <a:lnTo>
                    <a:pt x="1069" y="1571"/>
                  </a:lnTo>
                  <a:lnTo>
                    <a:pt x="1056" y="1572"/>
                  </a:lnTo>
                  <a:lnTo>
                    <a:pt x="1043" y="1572"/>
                  </a:lnTo>
                  <a:lnTo>
                    <a:pt x="1016" y="1571"/>
                  </a:lnTo>
                  <a:lnTo>
                    <a:pt x="989" y="1568"/>
                  </a:lnTo>
                  <a:lnTo>
                    <a:pt x="962" y="1563"/>
                  </a:lnTo>
                  <a:lnTo>
                    <a:pt x="936" y="1557"/>
                  </a:lnTo>
                  <a:lnTo>
                    <a:pt x="911" y="1549"/>
                  </a:lnTo>
                  <a:lnTo>
                    <a:pt x="885" y="1540"/>
                  </a:lnTo>
                  <a:lnTo>
                    <a:pt x="862" y="1529"/>
                  </a:lnTo>
                  <a:lnTo>
                    <a:pt x="840" y="1517"/>
                  </a:lnTo>
                  <a:lnTo>
                    <a:pt x="830" y="1511"/>
                  </a:lnTo>
                  <a:lnTo>
                    <a:pt x="820" y="1503"/>
                  </a:lnTo>
                  <a:lnTo>
                    <a:pt x="811" y="1496"/>
                  </a:lnTo>
                  <a:lnTo>
                    <a:pt x="803" y="1489"/>
                  </a:lnTo>
                  <a:lnTo>
                    <a:pt x="790" y="1477"/>
                  </a:lnTo>
                  <a:lnTo>
                    <a:pt x="778" y="1464"/>
                  </a:lnTo>
                  <a:lnTo>
                    <a:pt x="767" y="1450"/>
                  </a:lnTo>
                  <a:lnTo>
                    <a:pt x="756" y="1436"/>
                  </a:lnTo>
                  <a:lnTo>
                    <a:pt x="746" y="1421"/>
                  </a:lnTo>
                  <a:lnTo>
                    <a:pt x="737" y="1405"/>
                  </a:lnTo>
                  <a:lnTo>
                    <a:pt x="728" y="1389"/>
                  </a:lnTo>
                  <a:lnTo>
                    <a:pt x="721" y="1372"/>
                  </a:lnTo>
                  <a:lnTo>
                    <a:pt x="713" y="1355"/>
                  </a:lnTo>
                  <a:lnTo>
                    <a:pt x="706" y="1338"/>
                  </a:lnTo>
                  <a:lnTo>
                    <a:pt x="700" y="1319"/>
                  </a:lnTo>
                  <a:lnTo>
                    <a:pt x="695" y="1301"/>
                  </a:lnTo>
                  <a:lnTo>
                    <a:pt x="690" y="1282"/>
                  </a:lnTo>
                  <a:lnTo>
                    <a:pt x="686" y="1264"/>
                  </a:lnTo>
                  <a:lnTo>
                    <a:pt x="682" y="1245"/>
                  </a:lnTo>
                  <a:lnTo>
                    <a:pt x="679" y="1225"/>
                  </a:lnTo>
                  <a:lnTo>
                    <a:pt x="677" y="1206"/>
                  </a:lnTo>
                  <a:lnTo>
                    <a:pt x="675" y="1186"/>
                  </a:lnTo>
                  <a:lnTo>
                    <a:pt x="674" y="1167"/>
                  </a:lnTo>
                  <a:lnTo>
                    <a:pt x="674" y="1148"/>
                  </a:lnTo>
                  <a:lnTo>
                    <a:pt x="674" y="1128"/>
                  </a:lnTo>
                  <a:lnTo>
                    <a:pt x="674" y="1108"/>
                  </a:lnTo>
                  <a:lnTo>
                    <a:pt x="675" y="1089"/>
                  </a:lnTo>
                  <a:lnTo>
                    <a:pt x="677" y="1070"/>
                  </a:lnTo>
                  <a:lnTo>
                    <a:pt x="679" y="1052"/>
                  </a:lnTo>
                  <a:lnTo>
                    <a:pt x="682" y="1033"/>
                  </a:lnTo>
                  <a:lnTo>
                    <a:pt x="686" y="1014"/>
                  </a:lnTo>
                  <a:lnTo>
                    <a:pt x="690" y="997"/>
                  </a:lnTo>
                  <a:lnTo>
                    <a:pt x="694" y="979"/>
                  </a:lnTo>
                  <a:lnTo>
                    <a:pt x="699" y="963"/>
                  </a:lnTo>
                  <a:lnTo>
                    <a:pt x="705" y="946"/>
                  </a:lnTo>
                  <a:lnTo>
                    <a:pt x="711" y="929"/>
                  </a:lnTo>
                  <a:lnTo>
                    <a:pt x="723" y="900"/>
                  </a:lnTo>
                  <a:lnTo>
                    <a:pt x="737" y="874"/>
                  </a:lnTo>
                  <a:lnTo>
                    <a:pt x="744" y="861"/>
                  </a:lnTo>
                  <a:lnTo>
                    <a:pt x="751" y="848"/>
                  </a:lnTo>
                  <a:lnTo>
                    <a:pt x="759" y="837"/>
                  </a:lnTo>
                  <a:lnTo>
                    <a:pt x="767" y="826"/>
                  </a:lnTo>
                  <a:lnTo>
                    <a:pt x="775" y="815"/>
                  </a:lnTo>
                  <a:lnTo>
                    <a:pt x="784" y="805"/>
                  </a:lnTo>
                  <a:lnTo>
                    <a:pt x="793" y="795"/>
                  </a:lnTo>
                  <a:lnTo>
                    <a:pt x="803" y="786"/>
                  </a:lnTo>
                  <a:lnTo>
                    <a:pt x="813" y="777"/>
                  </a:lnTo>
                  <a:lnTo>
                    <a:pt x="823" y="769"/>
                  </a:lnTo>
                  <a:lnTo>
                    <a:pt x="834" y="761"/>
                  </a:lnTo>
                  <a:lnTo>
                    <a:pt x="845" y="752"/>
                  </a:lnTo>
                  <a:lnTo>
                    <a:pt x="857" y="745"/>
                  </a:lnTo>
                  <a:lnTo>
                    <a:pt x="870" y="738"/>
                  </a:lnTo>
                  <a:lnTo>
                    <a:pt x="883" y="732"/>
                  </a:lnTo>
                  <a:lnTo>
                    <a:pt x="896" y="726"/>
                  </a:lnTo>
                  <a:lnTo>
                    <a:pt x="926" y="714"/>
                  </a:lnTo>
                  <a:lnTo>
                    <a:pt x="958" y="704"/>
                  </a:lnTo>
                  <a:lnTo>
                    <a:pt x="993" y="694"/>
                  </a:lnTo>
                  <a:lnTo>
                    <a:pt x="1030" y="686"/>
                  </a:lnTo>
                  <a:lnTo>
                    <a:pt x="1071" y="678"/>
                  </a:lnTo>
                  <a:lnTo>
                    <a:pt x="1115" y="671"/>
                  </a:lnTo>
                  <a:lnTo>
                    <a:pt x="1147" y="667"/>
                  </a:lnTo>
                  <a:lnTo>
                    <a:pt x="1180" y="665"/>
                  </a:lnTo>
                  <a:lnTo>
                    <a:pt x="1211" y="665"/>
                  </a:lnTo>
                  <a:lnTo>
                    <a:pt x="1243" y="666"/>
                  </a:lnTo>
                  <a:lnTo>
                    <a:pt x="1274" y="669"/>
                  </a:lnTo>
                  <a:lnTo>
                    <a:pt x="1306" y="673"/>
                  </a:lnTo>
                  <a:lnTo>
                    <a:pt x="1336" y="679"/>
                  </a:lnTo>
                  <a:lnTo>
                    <a:pt x="1367" y="687"/>
                  </a:lnTo>
                  <a:lnTo>
                    <a:pt x="1397" y="696"/>
                  </a:lnTo>
                  <a:lnTo>
                    <a:pt x="1427" y="707"/>
                  </a:lnTo>
                  <a:lnTo>
                    <a:pt x="1456" y="719"/>
                  </a:lnTo>
                  <a:lnTo>
                    <a:pt x="1484" y="733"/>
                  </a:lnTo>
                  <a:lnTo>
                    <a:pt x="1512" y="748"/>
                  </a:lnTo>
                  <a:lnTo>
                    <a:pt x="1539" y="766"/>
                  </a:lnTo>
                  <a:lnTo>
                    <a:pt x="1565" y="784"/>
                  </a:lnTo>
                  <a:lnTo>
                    <a:pt x="1590" y="804"/>
                  </a:lnTo>
                  <a:lnTo>
                    <a:pt x="1612" y="823"/>
                  </a:lnTo>
                  <a:lnTo>
                    <a:pt x="1633" y="844"/>
                  </a:lnTo>
                  <a:lnTo>
                    <a:pt x="1653" y="866"/>
                  </a:lnTo>
                  <a:lnTo>
                    <a:pt x="1673" y="889"/>
                  </a:lnTo>
                  <a:lnTo>
                    <a:pt x="1690" y="912"/>
                  </a:lnTo>
                  <a:lnTo>
                    <a:pt x="1707" y="936"/>
                  </a:lnTo>
                  <a:lnTo>
                    <a:pt x="1721" y="961"/>
                  </a:lnTo>
                  <a:lnTo>
                    <a:pt x="1735" y="987"/>
                  </a:lnTo>
                  <a:lnTo>
                    <a:pt x="1747" y="1013"/>
                  </a:lnTo>
                  <a:lnTo>
                    <a:pt x="1758" y="1041"/>
                  </a:lnTo>
                  <a:lnTo>
                    <a:pt x="1767" y="1068"/>
                  </a:lnTo>
                  <a:lnTo>
                    <a:pt x="1775" y="1096"/>
                  </a:lnTo>
                  <a:lnTo>
                    <a:pt x="1781" y="1124"/>
                  </a:lnTo>
                  <a:lnTo>
                    <a:pt x="1786" y="1154"/>
                  </a:lnTo>
                  <a:lnTo>
                    <a:pt x="1790" y="1183"/>
                  </a:lnTo>
                  <a:lnTo>
                    <a:pt x="1792" y="1213"/>
                  </a:lnTo>
                  <a:lnTo>
                    <a:pt x="1792" y="1237"/>
                  </a:lnTo>
                  <a:lnTo>
                    <a:pt x="1792" y="1259"/>
                  </a:lnTo>
                  <a:lnTo>
                    <a:pt x="1792" y="1281"/>
                  </a:lnTo>
                  <a:lnTo>
                    <a:pt x="1791" y="1304"/>
                  </a:lnTo>
                  <a:lnTo>
                    <a:pt x="1789" y="1327"/>
                  </a:lnTo>
                  <a:lnTo>
                    <a:pt x="1787" y="1350"/>
                  </a:lnTo>
                  <a:lnTo>
                    <a:pt x="1785" y="1372"/>
                  </a:lnTo>
                  <a:lnTo>
                    <a:pt x="1782" y="1394"/>
                  </a:lnTo>
                  <a:lnTo>
                    <a:pt x="1778" y="1417"/>
                  </a:lnTo>
                  <a:lnTo>
                    <a:pt x="1774" y="1439"/>
                  </a:lnTo>
                  <a:lnTo>
                    <a:pt x="1769" y="1461"/>
                  </a:lnTo>
                  <a:lnTo>
                    <a:pt x="1764" y="1483"/>
                  </a:lnTo>
                  <a:lnTo>
                    <a:pt x="1758" y="1504"/>
                  </a:lnTo>
                  <a:lnTo>
                    <a:pt x="1752" y="1527"/>
                  </a:lnTo>
                  <a:lnTo>
                    <a:pt x="1745" y="1548"/>
                  </a:lnTo>
                  <a:lnTo>
                    <a:pt x="1738" y="1569"/>
                  </a:lnTo>
                  <a:lnTo>
                    <a:pt x="1730" y="1590"/>
                  </a:lnTo>
                  <a:lnTo>
                    <a:pt x="1722" y="1611"/>
                  </a:lnTo>
                  <a:lnTo>
                    <a:pt x="1713" y="1631"/>
                  </a:lnTo>
                  <a:lnTo>
                    <a:pt x="1704" y="1652"/>
                  </a:lnTo>
                  <a:lnTo>
                    <a:pt x="1694" y="1671"/>
                  </a:lnTo>
                  <a:lnTo>
                    <a:pt x="1684" y="1691"/>
                  </a:lnTo>
                  <a:lnTo>
                    <a:pt x="1674" y="1711"/>
                  </a:lnTo>
                  <a:lnTo>
                    <a:pt x="1662" y="1730"/>
                  </a:lnTo>
                  <a:lnTo>
                    <a:pt x="1650" y="1749"/>
                  </a:lnTo>
                  <a:lnTo>
                    <a:pt x="1638" y="1767"/>
                  </a:lnTo>
                  <a:lnTo>
                    <a:pt x="1626" y="1785"/>
                  </a:lnTo>
                  <a:lnTo>
                    <a:pt x="1613" y="1803"/>
                  </a:lnTo>
                  <a:lnTo>
                    <a:pt x="1600" y="1820"/>
                  </a:lnTo>
                  <a:lnTo>
                    <a:pt x="1587" y="1837"/>
                  </a:lnTo>
                  <a:lnTo>
                    <a:pt x="1573" y="1853"/>
                  </a:lnTo>
                  <a:lnTo>
                    <a:pt x="1558" y="1869"/>
                  </a:lnTo>
                  <a:lnTo>
                    <a:pt x="1541" y="1888"/>
                  </a:lnTo>
                  <a:lnTo>
                    <a:pt x="1523" y="1906"/>
                  </a:lnTo>
                  <a:lnTo>
                    <a:pt x="1503" y="1924"/>
                  </a:lnTo>
                  <a:lnTo>
                    <a:pt x="1481" y="1942"/>
                  </a:lnTo>
                  <a:lnTo>
                    <a:pt x="1458" y="1959"/>
                  </a:lnTo>
                  <a:lnTo>
                    <a:pt x="1434" y="1977"/>
                  </a:lnTo>
                  <a:lnTo>
                    <a:pt x="1407" y="1994"/>
                  </a:lnTo>
                  <a:lnTo>
                    <a:pt x="1380" y="2010"/>
                  </a:lnTo>
                  <a:lnTo>
                    <a:pt x="1351" y="2024"/>
                  </a:lnTo>
                  <a:lnTo>
                    <a:pt x="1320" y="2038"/>
                  </a:lnTo>
                  <a:lnTo>
                    <a:pt x="1304" y="2044"/>
                  </a:lnTo>
                  <a:lnTo>
                    <a:pt x="1288" y="2050"/>
                  </a:lnTo>
                  <a:lnTo>
                    <a:pt x="1271" y="2055"/>
                  </a:lnTo>
                  <a:lnTo>
                    <a:pt x="1254" y="2060"/>
                  </a:lnTo>
                  <a:lnTo>
                    <a:pt x="1237" y="2065"/>
                  </a:lnTo>
                  <a:lnTo>
                    <a:pt x="1219" y="2069"/>
                  </a:lnTo>
                  <a:lnTo>
                    <a:pt x="1201" y="2074"/>
                  </a:lnTo>
                  <a:lnTo>
                    <a:pt x="1182" y="2077"/>
                  </a:lnTo>
                  <a:lnTo>
                    <a:pt x="1163" y="2080"/>
                  </a:lnTo>
                  <a:lnTo>
                    <a:pt x="1143" y="2082"/>
                  </a:lnTo>
                  <a:lnTo>
                    <a:pt x="1123" y="2083"/>
                  </a:lnTo>
                  <a:lnTo>
                    <a:pt x="1103" y="2084"/>
                  </a:lnTo>
                  <a:lnTo>
                    <a:pt x="1083" y="2084"/>
                  </a:lnTo>
                  <a:lnTo>
                    <a:pt x="1063" y="2084"/>
                  </a:lnTo>
                  <a:lnTo>
                    <a:pt x="1042" y="2084"/>
                  </a:lnTo>
                  <a:lnTo>
                    <a:pt x="1022" y="2082"/>
                  </a:lnTo>
                  <a:lnTo>
                    <a:pt x="1002" y="2080"/>
                  </a:lnTo>
                  <a:lnTo>
                    <a:pt x="982" y="2078"/>
                  </a:lnTo>
                  <a:lnTo>
                    <a:pt x="963" y="2075"/>
                  </a:lnTo>
                  <a:lnTo>
                    <a:pt x="943" y="2071"/>
                  </a:lnTo>
                  <a:lnTo>
                    <a:pt x="923" y="2067"/>
                  </a:lnTo>
                  <a:lnTo>
                    <a:pt x="903" y="2062"/>
                  </a:lnTo>
                  <a:lnTo>
                    <a:pt x="884" y="2057"/>
                  </a:lnTo>
                  <a:lnTo>
                    <a:pt x="864" y="2052"/>
                  </a:lnTo>
                  <a:lnTo>
                    <a:pt x="845" y="2046"/>
                  </a:lnTo>
                  <a:lnTo>
                    <a:pt x="826" y="2039"/>
                  </a:lnTo>
                  <a:lnTo>
                    <a:pt x="808" y="2032"/>
                  </a:lnTo>
                  <a:lnTo>
                    <a:pt x="789" y="2024"/>
                  </a:lnTo>
                  <a:lnTo>
                    <a:pt x="771" y="2016"/>
                  </a:lnTo>
                  <a:lnTo>
                    <a:pt x="753" y="2008"/>
                  </a:lnTo>
                  <a:lnTo>
                    <a:pt x="735" y="1999"/>
                  </a:lnTo>
                  <a:lnTo>
                    <a:pt x="717" y="1989"/>
                  </a:lnTo>
                  <a:lnTo>
                    <a:pt x="699" y="1979"/>
                  </a:lnTo>
                  <a:lnTo>
                    <a:pt x="682" y="1967"/>
                  </a:lnTo>
                  <a:lnTo>
                    <a:pt x="665" y="1956"/>
                  </a:lnTo>
                  <a:lnTo>
                    <a:pt x="647" y="1945"/>
                  </a:lnTo>
                  <a:lnTo>
                    <a:pt x="630" y="1933"/>
                  </a:lnTo>
                  <a:lnTo>
                    <a:pt x="614" y="1920"/>
                  </a:lnTo>
                  <a:lnTo>
                    <a:pt x="597" y="1907"/>
                  </a:lnTo>
                  <a:lnTo>
                    <a:pt x="581" y="1894"/>
                  </a:lnTo>
                  <a:lnTo>
                    <a:pt x="566" y="1879"/>
                  </a:lnTo>
                  <a:lnTo>
                    <a:pt x="550" y="1865"/>
                  </a:lnTo>
                  <a:lnTo>
                    <a:pt x="535" y="1850"/>
                  </a:lnTo>
                  <a:lnTo>
                    <a:pt x="520" y="1834"/>
                  </a:lnTo>
                  <a:lnTo>
                    <a:pt x="504" y="1817"/>
                  </a:lnTo>
                  <a:lnTo>
                    <a:pt x="488" y="1799"/>
                  </a:lnTo>
                  <a:lnTo>
                    <a:pt x="472" y="1779"/>
                  </a:lnTo>
                  <a:lnTo>
                    <a:pt x="457" y="1760"/>
                  </a:lnTo>
                  <a:lnTo>
                    <a:pt x="443" y="1741"/>
                  </a:lnTo>
                  <a:lnTo>
                    <a:pt x="429" y="1721"/>
                  </a:lnTo>
                  <a:lnTo>
                    <a:pt x="415" y="1701"/>
                  </a:lnTo>
                  <a:lnTo>
                    <a:pt x="402" y="1679"/>
                  </a:lnTo>
                  <a:lnTo>
                    <a:pt x="389" y="1658"/>
                  </a:lnTo>
                  <a:lnTo>
                    <a:pt x="377" y="1637"/>
                  </a:lnTo>
                  <a:lnTo>
                    <a:pt x="366" y="1616"/>
                  </a:lnTo>
                  <a:lnTo>
                    <a:pt x="356" y="1593"/>
                  </a:lnTo>
                  <a:lnTo>
                    <a:pt x="345" y="1571"/>
                  </a:lnTo>
                  <a:lnTo>
                    <a:pt x="336" y="1549"/>
                  </a:lnTo>
                  <a:lnTo>
                    <a:pt x="327" y="1526"/>
                  </a:lnTo>
                  <a:lnTo>
                    <a:pt x="318" y="1503"/>
                  </a:lnTo>
                  <a:lnTo>
                    <a:pt x="311" y="1480"/>
                  </a:lnTo>
                  <a:lnTo>
                    <a:pt x="303" y="1457"/>
                  </a:lnTo>
                  <a:lnTo>
                    <a:pt x="297" y="1433"/>
                  </a:lnTo>
                  <a:lnTo>
                    <a:pt x="291" y="1409"/>
                  </a:lnTo>
                  <a:lnTo>
                    <a:pt x="285" y="1385"/>
                  </a:lnTo>
                  <a:lnTo>
                    <a:pt x="280" y="1362"/>
                  </a:lnTo>
                  <a:lnTo>
                    <a:pt x="276" y="1338"/>
                  </a:lnTo>
                  <a:lnTo>
                    <a:pt x="273" y="1313"/>
                  </a:lnTo>
                  <a:lnTo>
                    <a:pt x="269" y="1289"/>
                  </a:lnTo>
                  <a:lnTo>
                    <a:pt x="267" y="1265"/>
                  </a:lnTo>
                  <a:lnTo>
                    <a:pt x="265" y="1241"/>
                  </a:lnTo>
                  <a:lnTo>
                    <a:pt x="264" y="1216"/>
                  </a:lnTo>
                  <a:lnTo>
                    <a:pt x="264" y="1192"/>
                  </a:lnTo>
                  <a:lnTo>
                    <a:pt x="264" y="1168"/>
                  </a:lnTo>
                  <a:lnTo>
                    <a:pt x="265" y="1144"/>
                  </a:lnTo>
                  <a:lnTo>
                    <a:pt x="267" y="1119"/>
                  </a:lnTo>
                  <a:lnTo>
                    <a:pt x="269" y="1088"/>
                  </a:lnTo>
                  <a:lnTo>
                    <a:pt x="273" y="1058"/>
                  </a:lnTo>
                  <a:lnTo>
                    <a:pt x="278" y="1027"/>
                  </a:lnTo>
                  <a:lnTo>
                    <a:pt x="284" y="997"/>
                  </a:lnTo>
                  <a:lnTo>
                    <a:pt x="290" y="967"/>
                  </a:lnTo>
                  <a:lnTo>
                    <a:pt x="298" y="937"/>
                  </a:lnTo>
                  <a:lnTo>
                    <a:pt x="306" y="908"/>
                  </a:lnTo>
                  <a:lnTo>
                    <a:pt x="315" y="879"/>
                  </a:lnTo>
                  <a:lnTo>
                    <a:pt x="325" y="851"/>
                  </a:lnTo>
                  <a:lnTo>
                    <a:pt x="336" y="822"/>
                  </a:lnTo>
                  <a:lnTo>
                    <a:pt x="348" y="795"/>
                  </a:lnTo>
                  <a:lnTo>
                    <a:pt x="360" y="768"/>
                  </a:lnTo>
                  <a:lnTo>
                    <a:pt x="374" y="741"/>
                  </a:lnTo>
                  <a:lnTo>
                    <a:pt x="388" y="715"/>
                  </a:lnTo>
                  <a:lnTo>
                    <a:pt x="402" y="689"/>
                  </a:lnTo>
                  <a:lnTo>
                    <a:pt x="419" y="664"/>
                  </a:lnTo>
                  <a:lnTo>
                    <a:pt x="435" y="639"/>
                  </a:lnTo>
                  <a:lnTo>
                    <a:pt x="452" y="616"/>
                  </a:lnTo>
                  <a:lnTo>
                    <a:pt x="469" y="593"/>
                  </a:lnTo>
                  <a:lnTo>
                    <a:pt x="488" y="570"/>
                  </a:lnTo>
                  <a:lnTo>
                    <a:pt x="507" y="548"/>
                  </a:lnTo>
                  <a:lnTo>
                    <a:pt x="526" y="527"/>
                  </a:lnTo>
                  <a:lnTo>
                    <a:pt x="546" y="506"/>
                  </a:lnTo>
                  <a:lnTo>
                    <a:pt x="567" y="487"/>
                  </a:lnTo>
                  <a:lnTo>
                    <a:pt x="588" y="467"/>
                  </a:lnTo>
                  <a:lnTo>
                    <a:pt x="610" y="449"/>
                  </a:lnTo>
                  <a:lnTo>
                    <a:pt x="633" y="432"/>
                  </a:lnTo>
                  <a:lnTo>
                    <a:pt x="656" y="416"/>
                  </a:lnTo>
                  <a:lnTo>
                    <a:pt x="680" y="400"/>
                  </a:lnTo>
                  <a:lnTo>
                    <a:pt x="704" y="386"/>
                  </a:lnTo>
                  <a:lnTo>
                    <a:pt x="729" y="371"/>
                  </a:lnTo>
                  <a:lnTo>
                    <a:pt x="754" y="359"/>
                  </a:lnTo>
                  <a:lnTo>
                    <a:pt x="778" y="348"/>
                  </a:lnTo>
                  <a:lnTo>
                    <a:pt x="804" y="337"/>
                  </a:lnTo>
                  <a:lnTo>
                    <a:pt x="830" y="328"/>
                  </a:lnTo>
                  <a:lnTo>
                    <a:pt x="859" y="319"/>
                  </a:lnTo>
                  <a:lnTo>
                    <a:pt x="888" y="311"/>
                  </a:lnTo>
                  <a:lnTo>
                    <a:pt x="919" y="303"/>
                  </a:lnTo>
                  <a:lnTo>
                    <a:pt x="950" y="296"/>
                  </a:lnTo>
                  <a:lnTo>
                    <a:pt x="982" y="290"/>
                  </a:lnTo>
                  <a:lnTo>
                    <a:pt x="1014" y="284"/>
                  </a:lnTo>
                  <a:lnTo>
                    <a:pt x="1047" y="279"/>
                  </a:lnTo>
                  <a:lnTo>
                    <a:pt x="1081" y="275"/>
                  </a:lnTo>
                  <a:lnTo>
                    <a:pt x="1114" y="272"/>
                  </a:lnTo>
                  <a:lnTo>
                    <a:pt x="1148" y="270"/>
                  </a:lnTo>
                  <a:lnTo>
                    <a:pt x="1184" y="268"/>
                  </a:lnTo>
                  <a:lnTo>
                    <a:pt x="1218" y="268"/>
                  </a:lnTo>
                  <a:lnTo>
                    <a:pt x="1252" y="268"/>
                  </a:lnTo>
                  <a:lnTo>
                    <a:pt x="1287" y="269"/>
                  </a:lnTo>
                  <a:lnTo>
                    <a:pt x="1321" y="270"/>
                  </a:lnTo>
                  <a:lnTo>
                    <a:pt x="1354" y="273"/>
                  </a:lnTo>
                  <a:lnTo>
                    <a:pt x="1387" y="276"/>
                  </a:lnTo>
                  <a:lnTo>
                    <a:pt x="1421" y="281"/>
                  </a:lnTo>
                  <a:lnTo>
                    <a:pt x="1453" y="287"/>
                  </a:lnTo>
                  <a:lnTo>
                    <a:pt x="1484" y="293"/>
                  </a:lnTo>
                  <a:lnTo>
                    <a:pt x="1515" y="300"/>
                  </a:lnTo>
                  <a:lnTo>
                    <a:pt x="1544" y="308"/>
                  </a:lnTo>
                  <a:lnTo>
                    <a:pt x="1573" y="317"/>
                  </a:lnTo>
                  <a:lnTo>
                    <a:pt x="1600" y="327"/>
                  </a:lnTo>
                  <a:lnTo>
                    <a:pt x="1626" y="337"/>
                  </a:lnTo>
                  <a:lnTo>
                    <a:pt x="1651" y="349"/>
                  </a:lnTo>
                  <a:lnTo>
                    <a:pt x="1675" y="362"/>
                  </a:lnTo>
                  <a:lnTo>
                    <a:pt x="1697" y="375"/>
                  </a:lnTo>
                  <a:lnTo>
                    <a:pt x="1717" y="391"/>
                  </a:lnTo>
                  <a:lnTo>
                    <a:pt x="1728" y="399"/>
                  </a:lnTo>
                  <a:lnTo>
                    <a:pt x="1740" y="405"/>
                  </a:lnTo>
                  <a:lnTo>
                    <a:pt x="1752" y="410"/>
                  </a:lnTo>
                  <a:lnTo>
                    <a:pt x="1764" y="414"/>
                  </a:lnTo>
                  <a:lnTo>
                    <a:pt x="1776" y="417"/>
                  </a:lnTo>
                  <a:lnTo>
                    <a:pt x="1789" y="418"/>
                  </a:lnTo>
                  <a:lnTo>
                    <a:pt x="1802" y="419"/>
                  </a:lnTo>
                  <a:lnTo>
                    <a:pt x="1814" y="418"/>
                  </a:lnTo>
                  <a:lnTo>
                    <a:pt x="1827" y="416"/>
                  </a:lnTo>
                  <a:lnTo>
                    <a:pt x="1839" y="412"/>
                  </a:lnTo>
                  <a:lnTo>
                    <a:pt x="1851" y="408"/>
                  </a:lnTo>
                  <a:lnTo>
                    <a:pt x="1862" y="402"/>
                  </a:lnTo>
                  <a:lnTo>
                    <a:pt x="1873" y="395"/>
                  </a:lnTo>
                  <a:lnTo>
                    <a:pt x="1884" y="388"/>
                  </a:lnTo>
                  <a:lnTo>
                    <a:pt x="1893" y="377"/>
                  </a:lnTo>
                  <a:lnTo>
                    <a:pt x="1902" y="367"/>
                  </a:lnTo>
                  <a:lnTo>
                    <a:pt x="1910" y="356"/>
                  </a:lnTo>
                  <a:lnTo>
                    <a:pt x="1917" y="345"/>
                  </a:lnTo>
                  <a:lnTo>
                    <a:pt x="1922" y="333"/>
                  </a:lnTo>
                  <a:lnTo>
                    <a:pt x="1926" y="321"/>
                  </a:lnTo>
                  <a:lnTo>
                    <a:pt x="1929" y="308"/>
                  </a:lnTo>
                  <a:lnTo>
                    <a:pt x="1931" y="295"/>
                  </a:lnTo>
                  <a:lnTo>
                    <a:pt x="1931" y="282"/>
                  </a:lnTo>
                  <a:lnTo>
                    <a:pt x="1930" y="269"/>
                  </a:lnTo>
                  <a:lnTo>
                    <a:pt x="1928" y="257"/>
                  </a:lnTo>
                  <a:lnTo>
                    <a:pt x="1925" y="245"/>
                  </a:lnTo>
                  <a:lnTo>
                    <a:pt x="1920" y="233"/>
                  </a:lnTo>
                  <a:lnTo>
                    <a:pt x="1913" y="221"/>
                  </a:lnTo>
                  <a:lnTo>
                    <a:pt x="1907" y="210"/>
                  </a:lnTo>
                  <a:lnTo>
                    <a:pt x="1899" y="200"/>
                  </a:lnTo>
                  <a:lnTo>
                    <a:pt x="1890" y="189"/>
                  </a:lnTo>
                  <a:lnTo>
                    <a:pt x="1880" y="180"/>
                  </a:lnTo>
                  <a:lnTo>
                    <a:pt x="1849" y="158"/>
                  </a:lnTo>
                  <a:lnTo>
                    <a:pt x="1816" y="137"/>
                  </a:lnTo>
                  <a:lnTo>
                    <a:pt x="1782" y="118"/>
                  </a:lnTo>
                  <a:lnTo>
                    <a:pt x="1746" y="100"/>
                  </a:lnTo>
                  <a:lnTo>
                    <a:pt x="1710" y="83"/>
                  </a:lnTo>
                  <a:lnTo>
                    <a:pt x="1672" y="68"/>
                  </a:lnTo>
                  <a:lnTo>
                    <a:pt x="1632" y="55"/>
                  </a:lnTo>
                  <a:lnTo>
                    <a:pt x="1592" y="44"/>
                  </a:lnTo>
                  <a:lnTo>
                    <a:pt x="1551" y="34"/>
                  </a:lnTo>
                  <a:lnTo>
                    <a:pt x="1510" y="25"/>
                  </a:lnTo>
                  <a:lnTo>
                    <a:pt x="1468" y="18"/>
                  </a:lnTo>
                  <a:lnTo>
                    <a:pt x="1425" y="12"/>
                  </a:lnTo>
                  <a:lnTo>
                    <a:pt x="1381" y="7"/>
                  </a:lnTo>
                  <a:lnTo>
                    <a:pt x="1338" y="4"/>
                  </a:lnTo>
                  <a:lnTo>
                    <a:pt x="1295" y="1"/>
                  </a:lnTo>
                  <a:lnTo>
                    <a:pt x="1251" y="0"/>
                  </a:lnTo>
                  <a:lnTo>
                    <a:pt x="1208" y="0"/>
                  </a:lnTo>
                  <a:lnTo>
                    <a:pt x="1165" y="2"/>
                  </a:lnTo>
                  <a:lnTo>
                    <a:pt x="1121" y="5"/>
                  </a:lnTo>
                  <a:lnTo>
                    <a:pt x="1079" y="8"/>
                  </a:lnTo>
                  <a:lnTo>
                    <a:pt x="1037" y="13"/>
                  </a:lnTo>
                  <a:lnTo>
                    <a:pt x="995" y="18"/>
                  </a:lnTo>
                  <a:lnTo>
                    <a:pt x="955" y="25"/>
                  </a:lnTo>
                  <a:lnTo>
                    <a:pt x="915" y="32"/>
                  </a:lnTo>
                  <a:lnTo>
                    <a:pt x="875" y="40"/>
                  </a:lnTo>
                  <a:lnTo>
                    <a:pt x="837" y="49"/>
                  </a:lnTo>
                  <a:lnTo>
                    <a:pt x="801" y="59"/>
                  </a:lnTo>
                  <a:lnTo>
                    <a:pt x="766" y="70"/>
                  </a:lnTo>
                  <a:lnTo>
                    <a:pt x="732" y="81"/>
                  </a:lnTo>
                  <a:lnTo>
                    <a:pt x="699" y="93"/>
                  </a:lnTo>
                  <a:lnTo>
                    <a:pt x="669" y="106"/>
                  </a:lnTo>
                  <a:lnTo>
                    <a:pt x="639" y="120"/>
                  </a:lnTo>
                  <a:close/>
                  <a:moveTo>
                    <a:pt x="1398" y="1150"/>
                  </a:moveTo>
                  <a:lnTo>
                    <a:pt x="1409" y="1158"/>
                  </a:lnTo>
                  <a:lnTo>
                    <a:pt x="1420" y="1166"/>
                  </a:lnTo>
                  <a:lnTo>
                    <a:pt x="1430" y="1175"/>
                  </a:lnTo>
                  <a:lnTo>
                    <a:pt x="1440" y="1184"/>
                  </a:lnTo>
                  <a:lnTo>
                    <a:pt x="1448" y="1194"/>
                  </a:lnTo>
                  <a:lnTo>
                    <a:pt x="1456" y="1204"/>
                  </a:lnTo>
                  <a:lnTo>
                    <a:pt x="1462" y="1215"/>
                  </a:lnTo>
                  <a:lnTo>
                    <a:pt x="1467" y="1227"/>
                  </a:lnTo>
                  <a:lnTo>
                    <a:pt x="1453" y="1205"/>
                  </a:lnTo>
                  <a:lnTo>
                    <a:pt x="1437" y="1185"/>
                  </a:lnTo>
                  <a:lnTo>
                    <a:pt x="1428" y="1175"/>
                  </a:lnTo>
                  <a:lnTo>
                    <a:pt x="1419" y="1166"/>
                  </a:lnTo>
                  <a:lnTo>
                    <a:pt x="1408" y="1158"/>
                  </a:lnTo>
                  <a:lnTo>
                    <a:pt x="1398" y="1150"/>
                  </a:lnTo>
                  <a:close/>
                </a:path>
              </a:pathLst>
            </a:custGeom>
            <a:solidFill>
              <a:srgbClr val="F3F4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5"/>
            <p:cNvSpPr>
              <a:spLocks noEditPoints="1"/>
            </p:cNvSpPr>
            <p:nvPr/>
          </p:nvSpPr>
          <p:spPr bwMode="auto">
            <a:xfrm>
              <a:off x="456" y="2897"/>
              <a:ext cx="473" cy="520"/>
            </a:xfrm>
            <a:custGeom>
              <a:avLst/>
              <a:gdLst/>
              <a:ahLst/>
              <a:cxnLst>
                <a:cxn ang="0">
                  <a:pos x="11085" y="13388"/>
                </a:cxn>
                <a:cxn ang="0">
                  <a:pos x="10823" y="11326"/>
                </a:cxn>
                <a:cxn ang="0">
                  <a:pos x="10467" y="10679"/>
                </a:cxn>
                <a:cxn ang="0">
                  <a:pos x="9815" y="10566"/>
                </a:cxn>
                <a:cxn ang="0">
                  <a:pos x="8510" y="10486"/>
                </a:cxn>
                <a:cxn ang="0">
                  <a:pos x="8873" y="10251"/>
                </a:cxn>
                <a:cxn ang="0">
                  <a:pos x="9191" y="9499"/>
                </a:cxn>
                <a:cxn ang="0">
                  <a:pos x="8828" y="8225"/>
                </a:cxn>
                <a:cxn ang="0">
                  <a:pos x="7755" y="7000"/>
                </a:cxn>
                <a:cxn ang="0">
                  <a:pos x="7350" y="6589"/>
                </a:cxn>
                <a:cxn ang="0">
                  <a:pos x="7859" y="6853"/>
                </a:cxn>
                <a:cxn ang="0">
                  <a:pos x="7889" y="6532"/>
                </a:cxn>
                <a:cxn ang="0">
                  <a:pos x="8023" y="6163"/>
                </a:cxn>
                <a:cxn ang="0">
                  <a:pos x="8360" y="6658"/>
                </a:cxn>
                <a:cxn ang="0">
                  <a:pos x="8829" y="6699"/>
                </a:cxn>
                <a:cxn ang="0">
                  <a:pos x="8743" y="6305"/>
                </a:cxn>
                <a:cxn ang="0">
                  <a:pos x="8826" y="6060"/>
                </a:cxn>
                <a:cxn ang="0">
                  <a:pos x="9081" y="6390"/>
                </a:cxn>
                <a:cxn ang="0">
                  <a:pos x="9358" y="6424"/>
                </a:cxn>
                <a:cxn ang="0">
                  <a:pos x="9243" y="5916"/>
                </a:cxn>
                <a:cxn ang="0">
                  <a:pos x="9411" y="5443"/>
                </a:cxn>
                <a:cxn ang="0">
                  <a:pos x="9929" y="5537"/>
                </a:cxn>
                <a:cxn ang="0">
                  <a:pos x="9625" y="4703"/>
                </a:cxn>
                <a:cxn ang="0">
                  <a:pos x="9749" y="3103"/>
                </a:cxn>
                <a:cxn ang="0">
                  <a:pos x="9382" y="1968"/>
                </a:cxn>
                <a:cxn ang="0">
                  <a:pos x="8213" y="894"/>
                </a:cxn>
                <a:cxn ang="0">
                  <a:pos x="4607" y="251"/>
                </a:cxn>
                <a:cxn ang="0">
                  <a:pos x="2782" y="3002"/>
                </a:cxn>
                <a:cxn ang="0">
                  <a:pos x="2094" y="3667"/>
                </a:cxn>
                <a:cxn ang="0">
                  <a:pos x="2466" y="4647"/>
                </a:cxn>
                <a:cxn ang="0">
                  <a:pos x="2038" y="4809"/>
                </a:cxn>
                <a:cxn ang="0">
                  <a:pos x="2491" y="4955"/>
                </a:cxn>
                <a:cxn ang="0">
                  <a:pos x="2564" y="5205"/>
                </a:cxn>
                <a:cxn ang="0">
                  <a:pos x="2440" y="5488"/>
                </a:cxn>
                <a:cxn ang="0">
                  <a:pos x="2725" y="5382"/>
                </a:cxn>
                <a:cxn ang="0">
                  <a:pos x="2855" y="5458"/>
                </a:cxn>
                <a:cxn ang="0">
                  <a:pos x="2670" y="5843"/>
                </a:cxn>
                <a:cxn ang="0">
                  <a:pos x="2614" y="6006"/>
                </a:cxn>
                <a:cxn ang="0">
                  <a:pos x="2933" y="5905"/>
                </a:cxn>
                <a:cxn ang="0">
                  <a:pos x="3086" y="5988"/>
                </a:cxn>
                <a:cxn ang="0">
                  <a:pos x="2924" y="6410"/>
                </a:cxn>
                <a:cxn ang="0">
                  <a:pos x="3115" y="6488"/>
                </a:cxn>
                <a:cxn ang="0">
                  <a:pos x="3761" y="6427"/>
                </a:cxn>
                <a:cxn ang="0">
                  <a:pos x="3383" y="7141"/>
                </a:cxn>
                <a:cxn ang="0">
                  <a:pos x="2480" y="7732"/>
                </a:cxn>
                <a:cxn ang="0">
                  <a:pos x="2146" y="7733"/>
                </a:cxn>
                <a:cxn ang="0">
                  <a:pos x="1602" y="7954"/>
                </a:cxn>
                <a:cxn ang="0">
                  <a:pos x="1567" y="8430"/>
                </a:cxn>
                <a:cxn ang="0">
                  <a:pos x="1133" y="9104"/>
                </a:cxn>
                <a:cxn ang="0">
                  <a:pos x="1265" y="9912"/>
                </a:cxn>
                <a:cxn ang="0">
                  <a:pos x="1641" y="10199"/>
                </a:cxn>
                <a:cxn ang="0">
                  <a:pos x="2118" y="10315"/>
                </a:cxn>
                <a:cxn ang="0">
                  <a:pos x="2046" y="10590"/>
                </a:cxn>
                <a:cxn ang="0">
                  <a:pos x="1355" y="10666"/>
                </a:cxn>
                <a:cxn ang="0">
                  <a:pos x="945" y="11500"/>
                </a:cxn>
                <a:cxn ang="0">
                  <a:pos x="161" y="13173"/>
                </a:cxn>
                <a:cxn ang="0">
                  <a:pos x="3876" y="9391"/>
                </a:cxn>
                <a:cxn ang="0">
                  <a:pos x="3755" y="10251"/>
                </a:cxn>
                <a:cxn ang="0">
                  <a:pos x="3571" y="10536"/>
                </a:cxn>
                <a:cxn ang="0">
                  <a:pos x="3451" y="10221"/>
                </a:cxn>
                <a:cxn ang="0">
                  <a:pos x="3373" y="9594"/>
                </a:cxn>
              </a:cxnLst>
              <a:rect l="0" t="0" r="r" b="b"/>
              <a:pathLst>
                <a:path w="11824" h="13517">
                  <a:moveTo>
                    <a:pt x="0" y="13517"/>
                  </a:moveTo>
                  <a:lnTo>
                    <a:pt x="739" y="13508"/>
                  </a:lnTo>
                  <a:lnTo>
                    <a:pt x="1478" y="13500"/>
                  </a:lnTo>
                  <a:lnTo>
                    <a:pt x="2217" y="13491"/>
                  </a:lnTo>
                  <a:lnTo>
                    <a:pt x="2956" y="13483"/>
                  </a:lnTo>
                  <a:lnTo>
                    <a:pt x="3695" y="13474"/>
                  </a:lnTo>
                  <a:lnTo>
                    <a:pt x="4434" y="13465"/>
                  </a:lnTo>
                  <a:lnTo>
                    <a:pt x="5173" y="13456"/>
                  </a:lnTo>
                  <a:lnTo>
                    <a:pt x="5911" y="13448"/>
                  </a:lnTo>
                  <a:lnTo>
                    <a:pt x="6650" y="13439"/>
                  </a:lnTo>
                  <a:lnTo>
                    <a:pt x="7389" y="13431"/>
                  </a:lnTo>
                  <a:lnTo>
                    <a:pt x="8129" y="13422"/>
                  </a:lnTo>
                  <a:lnTo>
                    <a:pt x="8868" y="13414"/>
                  </a:lnTo>
                  <a:lnTo>
                    <a:pt x="9607" y="13405"/>
                  </a:lnTo>
                  <a:lnTo>
                    <a:pt x="10346" y="13397"/>
                  </a:lnTo>
                  <a:lnTo>
                    <a:pt x="11085" y="13388"/>
                  </a:lnTo>
                  <a:lnTo>
                    <a:pt x="11824" y="13380"/>
                  </a:lnTo>
                  <a:lnTo>
                    <a:pt x="11757" y="13242"/>
                  </a:lnTo>
                  <a:lnTo>
                    <a:pt x="11690" y="13106"/>
                  </a:lnTo>
                  <a:lnTo>
                    <a:pt x="11624" y="12968"/>
                  </a:lnTo>
                  <a:lnTo>
                    <a:pt x="11557" y="12832"/>
                  </a:lnTo>
                  <a:lnTo>
                    <a:pt x="11490" y="12694"/>
                  </a:lnTo>
                  <a:lnTo>
                    <a:pt x="11423" y="12558"/>
                  </a:lnTo>
                  <a:lnTo>
                    <a:pt x="11357" y="12421"/>
                  </a:lnTo>
                  <a:lnTo>
                    <a:pt x="11290" y="12284"/>
                  </a:lnTo>
                  <a:lnTo>
                    <a:pt x="11224" y="12147"/>
                  </a:lnTo>
                  <a:lnTo>
                    <a:pt x="11156" y="12010"/>
                  </a:lnTo>
                  <a:lnTo>
                    <a:pt x="11090" y="11874"/>
                  </a:lnTo>
                  <a:lnTo>
                    <a:pt x="11023" y="11736"/>
                  </a:lnTo>
                  <a:lnTo>
                    <a:pt x="10957" y="11600"/>
                  </a:lnTo>
                  <a:lnTo>
                    <a:pt x="10889" y="11462"/>
                  </a:lnTo>
                  <a:lnTo>
                    <a:pt x="10823" y="11326"/>
                  </a:lnTo>
                  <a:lnTo>
                    <a:pt x="10756" y="11188"/>
                  </a:lnTo>
                  <a:lnTo>
                    <a:pt x="10724" y="11120"/>
                  </a:lnTo>
                  <a:lnTo>
                    <a:pt x="10696" y="11056"/>
                  </a:lnTo>
                  <a:lnTo>
                    <a:pt x="10669" y="10996"/>
                  </a:lnTo>
                  <a:lnTo>
                    <a:pt x="10646" y="10941"/>
                  </a:lnTo>
                  <a:lnTo>
                    <a:pt x="10623" y="10890"/>
                  </a:lnTo>
                  <a:lnTo>
                    <a:pt x="10600" y="10843"/>
                  </a:lnTo>
                  <a:lnTo>
                    <a:pt x="10588" y="10820"/>
                  </a:lnTo>
                  <a:lnTo>
                    <a:pt x="10575" y="10800"/>
                  </a:lnTo>
                  <a:lnTo>
                    <a:pt x="10562" y="10780"/>
                  </a:lnTo>
                  <a:lnTo>
                    <a:pt x="10549" y="10761"/>
                  </a:lnTo>
                  <a:lnTo>
                    <a:pt x="10535" y="10742"/>
                  </a:lnTo>
                  <a:lnTo>
                    <a:pt x="10519" y="10725"/>
                  </a:lnTo>
                  <a:lnTo>
                    <a:pt x="10503" y="10709"/>
                  </a:lnTo>
                  <a:lnTo>
                    <a:pt x="10486" y="10693"/>
                  </a:lnTo>
                  <a:lnTo>
                    <a:pt x="10467" y="10679"/>
                  </a:lnTo>
                  <a:lnTo>
                    <a:pt x="10447" y="10665"/>
                  </a:lnTo>
                  <a:lnTo>
                    <a:pt x="10424" y="10653"/>
                  </a:lnTo>
                  <a:lnTo>
                    <a:pt x="10401" y="10640"/>
                  </a:lnTo>
                  <a:lnTo>
                    <a:pt x="10376" y="10629"/>
                  </a:lnTo>
                  <a:lnTo>
                    <a:pt x="10349" y="10619"/>
                  </a:lnTo>
                  <a:lnTo>
                    <a:pt x="10320" y="10610"/>
                  </a:lnTo>
                  <a:lnTo>
                    <a:pt x="10290" y="10602"/>
                  </a:lnTo>
                  <a:lnTo>
                    <a:pt x="10256" y="10594"/>
                  </a:lnTo>
                  <a:lnTo>
                    <a:pt x="10221" y="10587"/>
                  </a:lnTo>
                  <a:lnTo>
                    <a:pt x="10181" y="10581"/>
                  </a:lnTo>
                  <a:lnTo>
                    <a:pt x="10141" y="10576"/>
                  </a:lnTo>
                  <a:lnTo>
                    <a:pt x="10097" y="10572"/>
                  </a:lnTo>
                  <a:lnTo>
                    <a:pt x="10049" y="10569"/>
                  </a:lnTo>
                  <a:lnTo>
                    <a:pt x="9996" y="10567"/>
                  </a:lnTo>
                  <a:lnTo>
                    <a:pt x="9940" y="10566"/>
                  </a:lnTo>
                  <a:lnTo>
                    <a:pt x="9815" y="10566"/>
                  </a:lnTo>
                  <a:lnTo>
                    <a:pt x="9680" y="10568"/>
                  </a:lnTo>
                  <a:lnTo>
                    <a:pt x="9537" y="10570"/>
                  </a:lnTo>
                  <a:lnTo>
                    <a:pt x="9388" y="10572"/>
                  </a:lnTo>
                  <a:lnTo>
                    <a:pt x="9313" y="10572"/>
                  </a:lnTo>
                  <a:lnTo>
                    <a:pt x="9238" y="10572"/>
                  </a:lnTo>
                  <a:lnTo>
                    <a:pt x="9162" y="10571"/>
                  </a:lnTo>
                  <a:lnTo>
                    <a:pt x="9088" y="10569"/>
                  </a:lnTo>
                  <a:lnTo>
                    <a:pt x="9015" y="10566"/>
                  </a:lnTo>
                  <a:lnTo>
                    <a:pt x="8943" y="10562"/>
                  </a:lnTo>
                  <a:lnTo>
                    <a:pt x="8872" y="10556"/>
                  </a:lnTo>
                  <a:lnTo>
                    <a:pt x="8804" y="10548"/>
                  </a:lnTo>
                  <a:lnTo>
                    <a:pt x="8739" y="10540"/>
                  </a:lnTo>
                  <a:lnTo>
                    <a:pt x="8676" y="10529"/>
                  </a:lnTo>
                  <a:lnTo>
                    <a:pt x="8617" y="10517"/>
                  </a:lnTo>
                  <a:lnTo>
                    <a:pt x="8561" y="10502"/>
                  </a:lnTo>
                  <a:lnTo>
                    <a:pt x="8510" y="10486"/>
                  </a:lnTo>
                  <a:lnTo>
                    <a:pt x="8463" y="10467"/>
                  </a:lnTo>
                  <a:lnTo>
                    <a:pt x="8420" y="10445"/>
                  </a:lnTo>
                  <a:lnTo>
                    <a:pt x="8383" y="10420"/>
                  </a:lnTo>
                  <a:lnTo>
                    <a:pt x="8352" y="10394"/>
                  </a:lnTo>
                  <a:lnTo>
                    <a:pt x="8326" y="10363"/>
                  </a:lnTo>
                  <a:lnTo>
                    <a:pt x="8307" y="10330"/>
                  </a:lnTo>
                  <a:lnTo>
                    <a:pt x="8295" y="10294"/>
                  </a:lnTo>
                  <a:lnTo>
                    <a:pt x="8377" y="10308"/>
                  </a:lnTo>
                  <a:lnTo>
                    <a:pt x="8455" y="10317"/>
                  </a:lnTo>
                  <a:lnTo>
                    <a:pt x="8527" y="10322"/>
                  </a:lnTo>
                  <a:lnTo>
                    <a:pt x="8595" y="10321"/>
                  </a:lnTo>
                  <a:lnTo>
                    <a:pt x="8659" y="10316"/>
                  </a:lnTo>
                  <a:lnTo>
                    <a:pt x="8719" y="10306"/>
                  </a:lnTo>
                  <a:lnTo>
                    <a:pt x="8774" y="10292"/>
                  </a:lnTo>
                  <a:lnTo>
                    <a:pt x="8826" y="10274"/>
                  </a:lnTo>
                  <a:lnTo>
                    <a:pt x="8873" y="10251"/>
                  </a:lnTo>
                  <a:lnTo>
                    <a:pt x="8916" y="10225"/>
                  </a:lnTo>
                  <a:lnTo>
                    <a:pt x="8957" y="10195"/>
                  </a:lnTo>
                  <a:lnTo>
                    <a:pt x="8993" y="10161"/>
                  </a:lnTo>
                  <a:lnTo>
                    <a:pt x="9026" y="10125"/>
                  </a:lnTo>
                  <a:lnTo>
                    <a:pt x="9055" y="10086"/>
                  </a:lnTo>
                  <a:lnTo>
                    <a:pt x="9081" y="10043"/>
                  </a:lnTo>
                  <a:lnTo>
                    <a:pt x="9104" y="9998"/>
                  </a:lnTo>
                  <a:lnTo>
                    <a:pt x="9124" y="9950"/>
                  </a:lnTo>
                  <a:lnTo>
                    <a:pt x="9141" y="9900"/>
                  </a:lnTo>
                  <a:lnTo>
                    <a:pt x="9156" y="9848"/>
                  </a:lnTo>
                  <a:lnTo>
                    <a:pt x="9167" y="9793"/>
                  </a:lnTo>
                  <a:lnTo>
                    <a:pt x="9176" y="9738"/>
                  </a:lnTo>
                  <a:lnTo>
                    <a:pt x="9184" y="9680"/>
                  </a:lnTo>
                  <a:lnTo>
                    <a:pt x="9188" y="9621"/>
                  </a:lnTo>
                  <a:lnTo>
                    <a:pt x="9191" y="9561"/>
                  </a:lnTo>
                  <a:lnTo>
                    <a:pt x="9191" y="9499"/>
                  </a:lnTo>
                  <a:lnTo>
                    <a:pt x="9189" y="9437"/>
                  </a:lnTo>
                  <a:lnTo>
                    <a:pt x="9185" y="9374"/>
                  </a:lnTo>
                  <a:lnTo>
                    <a:pt x="9178" y="9310"/>
                  </a:lnTo>
                  <a:lnTo>
                    <a:pt x="9171" y="9247"/>
                  </a:lnTo>
                  <a:lnTo>
                    <a:pt x="9162" y="9183"/>
                  </a:lnTo>
                  <a:lnTo>
                    <a:pt x="9152" y="9118"/>
                  </a:lnTo>
                  <a:lnTo>
                    <a:pt x="9141" y="9055"/>
                  </a:lnTo>
                  <a:lnTo>
                    <a:pt x="9121" y="8958"/>
                  </a:lnTo>
                  <a:lnTo>
                    <a:pt x="9096" y="8862"/>
                  </a:lnTo>
                  <a:lnTo>
                    <a:pt x="9068" y="8767"/>
                  </a:lnTo>
                  <a:lnTo>
                    <a:pt x="9037" y="8674"/>
                  </a:lnTo>
                  <a:lnTo>
                    <a:pt x="9002" y="8582"/>
                  </a:lnTo>
                  <a:lnTo>
                    <a:pt x="8963" y="8491"/>
                  </a:lnTo>
                  <a:lnTo>
                    <a:pt x="8920" y="8401"/>
                  </a:lnTo>
                  <a:lnTo>
                    <a:pt x="8876" y="8312"/>
                  </a:lnTo>
                  <a:lnTo>
                    <a:pt x="8828" y="8225"/>
                  </a:lnTo>
                  <a:lnTo>
                    <a:pt x="8777" y="8139"/>
                  </a:lnTo>
                  <a:lnTo>
                    <a:pt x="8724" y="8054"/>
                  </a:lnTo>
                  <a:lnTo>
                    <a:pt x="8667" y="7970"/>
                  </a:lnTo>
                  <a:lnTo>
                    <a:pt x="8608" y="7887"/>
                  </a:lnTo>
                  <a:lnTo>
                    <a:pt x="8547" y="7806"/>
                  </a:lnTo>
                  <a:lnTo>
                    <a:pt x="8484" y="7726"/>
                  </a:lnTo>
                  <a:lnTo>
                    <a:pt x="8418" y="7648"/>
                  </a:lnTo>
                  <a:lnTo>
                    <a:pt x="8351" y="7570"/>
                  </a:lnTo>
                  <a:lnTo>
                    <a:pt x="8282" y="7494"/>
                  </a:lnTo>
                  <a:lnTo>
                    <a:pt x="8211" y="7419"/>
                  </a:lnTo>
                  <a:lnTo>
                    <a:pt x="8137" y="7346"/>
                  </a:lnTo>
                  <a:lnTo>
                    <a:pt x="8064" y="7275"/>
                  </a:lnTo>
                  <a:lnTo>
                    <a:pt x="7988" y="7204"/>
                  </a:lnTo>
                  <a:lnTo>
                    <a:pt x="7911" y="7134"/>
                  </a:lnTo>
                  <a:lnTo>
                    <a:pt x="7833" y="7066"/>
                  </a:lnTo>
                  <a:lnTo>
                    <a:pt x="7755" y="7000"/>
                  </a:lnTo>
                  <a:lnTo>
                    <a:pt x="7675" y="6935"/>
                  </a:lnTo>
                  <a:lnTo>
                    <a:pt x="7594" y="6871"/>
                  </a:lnTo>
                  <a:lnTo>
                    <a:pt x="7514" y="6809"/>
                  </a:lnTo>
                  <a:lnTo>
                    <a:pt x="7432" y="6748"/>
                  </a:lnTo>
                  <a:lnTo>
                    <a:pt x="7350" y="6688"/>
                  </a:lnTo>
                  <a:lnTo>
                    <a:pt x="7268" y="6631"/>
                  </a:lnTo>
                  <a:lnTo>
                    <a:pt x="7186" y="6574"/>
                  </a:lnTo>
                  <a:lnTo>
                    <a:pt x="7201" y="6567"/>
                  </a:lnTo>
                  <a:lnTo>
                    <a:pt x="7217" y="6563"/>
                  </a:lnTo>
                  <a:lnTo>
                    <a:pt x="7233" y="6561"/>
                  </a:lnTo>
                  <a:lnTo>
                    <a:pt x="7251" y="6561"/>
                  </a:lnTo>
                  <a:lnTo>
                    <a:pt x="7269" y="6563"/>
                  </a:lnTo>
                  <a:lnTo>
                    <a:pt x="7288" y="6567"/>
                  </a:lnTo>
                  <a:lnTo>
                    <a:pt x="7308" y="6573"/>
                  </a:lnTo>
                  <a:lnTo>
                    <a:pt x="7329" y="6580"/>
                  </a:lnTo>
                  <a:lnTo>
                    <a:pt x="7350" y="6589"/>
                  </a:lnTo>
                  <a:lnTo>
                    <a:pt x="7373" y="6599"/>
                  </a:lnTo>
                  <a:lnTo>
                    <a:pt x="7395" y="6611"/>
                  </a:lnTo>
                  <a:lnTo>
                    <a:pt x="7418" y="6623"/>
                  </a:lnTo>
                  <a:lnTo>
                    <a:pt x="7467" y="6650"/>
                  </a:lnTo>
                  <a:lnTo>
                    <a:pt x="7517" y="6679"/>
                  </a:lnTo>
                  <a:lnTo>
                    <a:pt x="7568" y="6710"/>
                  </a:lnTo>
                  <a:lnTo>
                    <a:pt x="7620" y="6741"/>
                  </a:lnTo>
                  <a:lnTo>
                    <a:pt x="7647" y="6756"/>
                  </a:lnTo>
                  <a:lnTo>
                    <a:pt x="7674" y="6770"/>
                  </a:lnTo>
                  <a:lnTo>
                    <a:pt x="7701" y="6785"/>
                  </a:lnTo>
                  <a:lnTo>
                    <a:pt x="7727" y="6799"/>
                  </a:lnTo>
                  <a:lnTo>
                    <a:pt x="7754" y="6812"/>
                  </a:lnTo>
                  <a:lnTo>
                    <a:pt x="7780" y="6824"/>
                  </a:lnTo>
                  <a:lnTo>
                    <a:pt x="7807" y="6835"/>
                  </a:lnTo>
                  <a:lnTo>
                    <a:pt x="7833" y="6844"/>
                  </a:lnTo>
                  <a:lnTo>
                    <a:pt x="7859" y="6853"/>
                  </a:lnTo>
                  <a:lnTo>
                    <a:pt x="7885" y="6860"/>
                  </a:lnTo>
                  <a:lnTo>
                    <a:pt x="7911" y="6865"/>
                  </a:lnTo>
                  <a:lnTo>
                    <a:pt x="7937" y="6869"/>
                  </a:lnTo>
                  <a:lnTo>
                    <a:pt x="7929" y="6844"/>
                  </a:lnTo>
                  <a:lnTo>
                    <a:pt x="7920" y="6819"/>
                  </a:lnTo>
                  <a:lnTo>
                    <a:pt x="7914" y="6793"/>
                  </a:lnTo>
                  <a:lnTo>
                    <a:pt x="7908" y="6768"/>
                  </a:lnTo>
                  <a:lnTo>
                    <a:pt x="7903" y="6742"/>
                  </a:lnTo>
                  <a:lnTo>
                    <a:pt x="7899" y="6716"/>
                  </a:lnTo>
                  <a:lnTo>
                    <a:pt x="7895" y="6690"/>
                  </a:lnTo>
                  <a:lnTo>
                    <a:pt x="7892" y="6664"/>
                  </a:lnTo>
                  <a:lnTo>
                    <a:pt x="7890" y="6638"/>
                  </a:lnTo>
                  <a:lnTo>
                    <a:pt x="7889" y="6612"/>
                  </a:lnTo>
                  <a:lnTo>
                    <a:pt x="7888" y="6584"/>
                  </a:lnTo>
                  <a:lnTo>
                    <a:pt x="7888" y="6558"/>
                  </a:lnTo>
                  <a:lnTo>
                    <a:pt x="7889" y="6532"/>
                  </a:lnTo>
                  <a:lnTo>
                    <a:pt x="7890" y="6505"/>
                  </a:lnTo>
                  <a:lnTo>
                    <a:pt x="7892" y="6478"/>
                  </a:lnTo>
                  <a:lnTo>
                    <a:pt x="7895" y="6452"/>
                  </a:lnTo>
                  <a:lnTo>
                    <a:pt x="7898" y="6426"/>
                  </a:lnTo>
                  <a:lnTo>
                    <a:pt x="7902" y="6399"/>
                  </a:lnTo>
                  <a:lnTo>
                    <a:pt x="7906" y="6372"/>
                  </a:lnTo>
                  <a:lnTo>
                    <a:pt x="7911" y="6346"/>
                  </a:lnTo>
                  <a:lnTo>
                    <a:pt x="7922" y="6293"/>
                  </a:lnTo>
                  <a:lnTo>
                    <a:pt x="7935" y="6242"/>
                  </a:lnTo>
                  <a:lnTo>
                    <a:pt x="7950" y="6190"/>
                  </a:lnTo>
                  <a:lnTo>
                    <a:pt x="7965" y="6140"/>
                  </a:lnTo>
                  <a:lnTo>
                    <a:pt x="7983" y="6090"/>
                  </a:lnTo>
                  <a:lnTo>
                    <a:pt x="8001" y="6041"/>
                  </a:lnTo>
                  <a:lnTo>
                    <a:pt x="8007" y="6083"/>
                  </a:lnTo>
                  <a:lnTo>
                    <a:pt x="8014" y="6122"/>
                  </a:lnTo>
                  <a:lnTo>
                    <a:pt x="8023" y="6163"/>
                  </a:lnTo>
                  <a:lnTo>
                    <a:pt x="8034" y="6201"/>
                  </a:lnTo>
                  <a:lnTo>
                    <a:pt x="8046" y="6239"/>
                  </a:lnTo>
                  <a:lnTo>
                    <a:pt x="8059" y="6276"/>
                  </a:lnTo>
                  <a:lnTo>
                    <a:pt x="8074" y="6312"/>
                  </a:lnTo>
                  <a:lnTo>
                    <a:pt x="8090" y="6348"/>
                  </a:lnTo>
                  <a:lnTo>
                    <a:pt x="8108" y="6382"/>
                  </a:lnTo>
                  <a:lnTo>
                    <a:pt x="8127" y="6415"/>
                  </a:lnTo>
                  <a:lnTo>
                    <a:pt x="8148" y="6448"/>
                  </a:lnTo>
                  <a:lnTo>
                    <a:pt x="8170" y="6478"/>
                  </a:lnTo>
                  <a:lnTo>
                    <a:pt x="8194" y="6508"/>
                  </a:lnTo>
                  <a:lnTo>
                    <a:pt x="8219" y="6537"/>
                  </a:lnTo>
                  <a:lnTo>
                    <a:pt x="8244" y="6564"/>
                  </a:lnTo>
                  <a:lnTo>
                    <a:pt x="8272" y="6589"/>
                  </a:lnTo>
                  <a:lnTo>
                    <a:pt x="8300" y="6614"/>
                  </a:lnTo>
                  <a:lnTo>
                    <a:pt x="8330" y="6637"/>
                  </a:lnTo>
                  <a:lnTo>
                    <a:pt x="8360" y="6658"/>
                  </a:lnTo>
                  <a:lnTo>
                    <a:pt x="8393" y="6677"/>
                  </a:lnTo>
                  <a:lnTo>
                    <a:pt x="8426" y="6695"/>
                  </a:lnTo>
                  <a:lnTo>
                    <a:pt x="8461" y="6712"/>
                  </a:lnTo>
                  <a:lnTo>
                    <a:pt x="8497" y="6727"/>
                  </a:lnTo>
                  <a:lnTo>
                    <a:pt x="8534" y="6739"/>
                  </a:lnTo>
                  <a:lnTo>
                    <a:pt x="8571" y="6750"/>
                  </a:lnTo>
                  <a:lnTo>
                    <a:pt x="8610" y="6758"/>
                  </a:lnTo>
                  <a:lnTo>
                    <a:pt x="8650" y="6765"/>
                  </a:lnTo>
                  <a:lnTo>
                    <a:pt x="8692" y="6770"/>
                  </a:lnTo>
                  <a:lnTo>
                    <a:pt x="8734" y="6772"/>
                  </a:lnTo>
                  <a:lnTo>
                    <a:pt x="8778" y="6773"/>
                  </a:lnTo>
                  <a:lnTo>
                    <a:pt x="8822" y="6771"/>
                  </a:lnTo>
                  <a:lnTo>
                    <a:pt x="8867" y="6767"/>
                  </a:lnTo>
                  <a:lnTo>
                    <a:pt x="8853" y="6745"/>
                  </a:lnTo>
                  <a:lnTo>
                    <a:pt x="8840" y="6723"/>
                  </a:lnTo>
                  <a:lnTo>
                    <a:pt x="8829" y="6699"/>
                  </a:lnTo>
                  <a:lnTo>
                    <a:pt x="8817" y="6676"/>
                  </a:lnTo>
                  <a:lnTo>
                    <a:pt x="8807" y="6653"/>
                  </a:lnTo>
                  <a:lnTo>
                    <a:pt x="8798" y="6630"/>
                  </a:lnTo>
                  <a:lnTo>
                    <a:pt x="8789" y="6605"/>
                  </a:lnTo>
                  <a:lnTo>
                    <a:pt x="8781" y="6581"/>
                  </a:lnTo>
                  <a:lnTo>
                    <a:pt x="8774" y="6557"/>
                  </a:lnTo>
                  <a:lnTo>
                    <a:pt x="8768" y="6533"/>
                  </a:lnTo>
                  <a:lnTo>
                    <a:pt x="8762" y="6507"/>
                  </a:lnTo>
                  <a:lnTo>
                    <a:pt x="8757" y="6483"/>
                  </a:lnTo>
                  <a:lnTo>
                    <a:pt x="8753" y="6458"/>
                  </a:lnTo>
                  <a:lnTo>
                    <a:pt x="8749" y="6433"/>
                  </a:lnTo>
                  <a:lnTo>
                    <a:pt x="8747" y="6407"/>
                  </a:lnTo>
                  <a:lnTo>
                    <a:pt x="8745" y="6382"/>
                  </a:lnTo>
                  <a:lnTo>
                    <a:pt x="8743" y="6357"/>
                  </a:lnTo>
                  <a:lnTo>
                    <a:pt x="8743" y="6332"/>
                  </a:lnTo>
                  <a:lnTo>
                    <a:pt x="8743" y="6305"/>
                  </a:lnTo>
                  <a:lnTo>
                    <a:pt x="8744" y="6280"/>
                  </a:lnTo>
                  <a:lnTo>
                    <a:pt x="8745" y="6255"/>
                  </a:lnTo>
                  <a:lnTo>
                    <a:pt x="8747" y="6229"/>
                  </a:lnTo>
                  <a:lnTo>
                    <a:pt x="8750" y="6204"/>
                  </a:lnTo>
                  <a:lnTo>
                    <a:pt x="8753" y="6179"/>
                  </a:lnTo>
                  <a:lnTo>
                    <a:pt x="8757" y="6154"/>
                  </a:lnTo>
                  <a:lnTo>
                    <a:pt x="8761" y="6128"/>
                  </a:lnTo>
                  <a:lnTo>
                    <a:pt x="8766" y="6104"/>
                  </a:lnTo>
                  <a:lnTo>
                    <a:pt x="8772" y="6079"/>
                  </a:lnTo>
                  <a:lnTo>
                    <a:pt x="8778" y="6055"/>
                  </a:lnTo>
                  <a:lnTo>
                    <a:pt x="8785" y="6030"/>
                  </a:lnTo>
                  <a:lnTo>
                    <a:pt x="8792" y="6006"/>
                  </a:lnTo>
                  <a:lnTo>
                    <a:pt x="8800" y="5982"/>
                  </a:lnTo>
                  <a:lnTo>
                    <a:pt x="8808" y="6008"/>
                  </a:lnTo>
                  <a:lnTo>
                    <a:pt x="8816" y="6033"/>
                  </a:lnTo>
                  <a:lnTo>
                    <a:pt x="8826" y="6060"/>
                  </a:lnTo>
                  <a:lnTo>
                    <a:pt x="8836" y="6084"/>
                  </a:lnTo>
                  <a:lnTo>
                    <a:pt x="8847" y="6108"/>
                  </a:lnTo>
                  <a:lnTo>
                    <a:pt x="8859" y="6132"/>
                  </a:lnTo>
                  <a:lnTo>
                    <a:pt x="8871" y="6156"/>
                  </a:lnTo>
                  <a:lnTo>
                    <a:pt x="8884" y="6179"/>
                  </a:lnTo>
                  <a:lnTo>
                    <a:pt x="8899" y="6201"/>
                  </a:lnTo>
                  <a:lnTo>
                    <a:pt x="8913" y="6223"/>
                  </a:lnTo>
                  <a:lnTo>
                    <a:pt x="8929" y="6245"/>
                  </a:lnTo>
                  <a:lnTo>
                    <a:pt x="8946" y="6266"/>
                  </a:lnTo>
                  <a:lnTo>
                    <a:pt x="8963" y="6285"/>
                  </a:lnTo>
                  <a:lnTo>
                    <a:pt x="8981" y="6304"/>
                  </a:lnTo>
                  <a:lnTo>
                    <a:pt x="9000" y="6323"/>
                  </a:lnTo>
                  <a:lnTo>
                    <a:pt x="9019" y="6341"/>
                  </a:lnTo>
                  <a:lnTo>
                    <a:pt x="9039" y="6358"/>
                  </a:lnTo>
                  <a:lnTo>
                    <a:pt x="9059" y="6374"/>
                  </a:lnTo>
                  <a:lnTo>
                    <a:pt x="9081" y="6390"/>
                  </a:lnTo>
                  <a:lnTo>
                    <a:pt x="9103" y="6404"/>
                  </a:lnTo>
                  <a:lnTo>
                    <a:pt x="9125" y="6419"/>
                  </a:lnTo>
                  <a:lnTo>
                    <a:pt x="9148" y="6432"/>
                  </a:lnTo>
                  <a:lnTo>
                    <a:pt x="9172" y="6443"/>
                  </a:lnTo>
                  <a:lnTo>
                    <a:pt x="9198" y="6454"/>
                  </a:lnTo>
                  <a:lnTo>
                    <a:pt x="9223" y="6464"/>
                  </a:lnTo>
                  <a:lnTo>
                    <a:pt x="9248" y="6473"/>
                  </a:lnTo>
                  <a:lnTo>
                    <a:pt x="9275" y="6481"/>
                  </a:lnTo>
                  <a:lnTo>
                    <a:pt x="9301" y="6488"/>
                  </a:lnTo>
                  <a:lnTo>
                    <a:pt x="9329" y="6494"/>
                  </a:lnTo>
                  <a:lnTo>
                    <a:pt x="9357" y="6498"/>
                  </a:lnTo>
                  <a:lnTo>
                    <a:pt x="9385" y="6502"/>
                  </a:lnTo>
                  <a:lnTo>
                    <a:pt x="9414" y="6504"/>
                  </a:lnTo>
                  <a:lnTo>
                    <a:pt x="9394" y="6478"/>
                  </a:lnTo>
                  <a:lnTo>
                    <a:pt x="9375" y="6451"/>
                  </a:lnTo>
                  <a:lnTo>
                    <a:pt x="9358" y="6424"/>
                  </a:lnTo>
                  <a:lnTo>
                    <a:pt x="9342" y="6395"/>
                  </a:lnTo>
                  <a:lnTo>
                    <a:pt x="9328" y="6366"/>
                  </a:lnTo>
                  <a:lnTo>
                    <a:pt x="9314" y="6337"/>
                  </a:lnTo>
                  <a:lnTo>
                    <a:pt x="9303" y="6306"/>
                  </a:lnTo>
                  <a:lnTo>
                    <a:pt x="9292" y="6275"/>
                  </a:lnTo>
                  <a:lnTo>
                    <a:pt x="9282" y="6245"/>
                  </a:lnTo>
                  <a:lnTo>
                    <a:pt x="9274" y="6212"/>
                  </a:lnTo>
                  <a:lnTo>
                    <a:pt x="9267" y="6181"/>
                  </a:lnTo>
                  <a:lnTo>
                    <a:pt x="9261" y="6149"/>
                  </a:lnTo>
                  <a:lnTo>
                    <a:pt x="9255" y="6116"/>
                  </a:lnTo>
                  <a:lnTo>
                    <a:pt x="9251" y="6083"/>
                  </a:lnTo>
                  <a:lnTo>
                    <a:pt x="9248" y="6050"/>
                  </a:lnTo>
                  <a:lnTo>
                    <a:pt x="9245" y="6017"/>
                  </a:lnTo>
                  <a:lnTo>
                    <a:pt x="9244" y="5984"/>
                  </a:lnTo>
                  <a:lnTo>
                    <a:pt x="9243" y="5951"/>
                  </a:lnTo>
                  <a:lnTo>
                    <a:pt x="9243" y="5916"/>
                  </a:lnTo>
                  <a:lnTo>
                    <a:pt x="9244" y="5883"/>
                  </a:lnTo>
                  <a:lnTo>
                    <a:pt x="9245" y="5849"/>
                  </a:lnTo>
                  <a:lnTo>
                    <a:pt x="9247" y="5816"/>
                  </a:lnTo>
                  <a:lnTo>
                    <a:pt x="9249" y="5783"/>
                  </a:lnTo>
                  <a:lnTo>
                    <a:pt x="9252" y="5750"/>
                  </a:lnTo>
                  <a:lnTo>
                    <a:pt x="9260" y="5685"/>
                  </a:lnTo>
                  <a:lnTo>
                    <a:pt x="9269" y="5620"/>
                  </a:lnTo>
                  <a:lnTo>
                    <a:pt x="9279" y="5557"/>
                  </a:lnTo>
                  <a:lnTo>
                    <a:pt x="9290" y="5497"/>
                  </a:lnTo>
                  <a:lnTo>
                    <a:pt x="9304" y="5484"/>
                  </a:lnTo>
                  <a:lnTo>
                    <a:pt x="9319" y="5472"/>
                  </a:lnTo>
                  <a:lnTo>
                    <a:pt x="9336" y="5463"/>
                  </a:lnTo>
                  <a:lnTo>
                    <a:pt x="9353" y="5455"/>
                  </a:lnTo>
                  <a:lnTo>
                    <a:pt x="9372" y="5450"/>
                  </a:lnTo>
                  <a:lnTo>
                    <a:pt x="9391" y="5446"/>
                  </a:lnTo>
                  <a:lnTo>
                    <a:pt x="9411" y="5443"/>
                  </a:lnTo>
                  <a:lnTo>
                    <a:pt x="9433" y="5442"/>
                  </a:lnTo>
                  <a:lnTo>
                    <a:pt x="9456" y="5442"/>
                  </a:lnTo>
                  <a:lnTo>
                    <a:pt x="9479" y="5443"/>
                  </a:lnTo>
                  <a:lnTo>
                    <a:pt x="9502" y="5446"/>
                  </a:lnTo>
                  <a:lnTo>
                    <a:pt x="9526" y="5449"/>
                  </a:lnTo>
                  <a:lnTo>
                    <a:pt x="9551" y="5453"/>
                  </a:lnTo>
                  <a:lnTo>
                    <a:pt x="9576" y="5458"/>
                  </a:lnTo>
                  <a:lnTo>
                    <a:pt x="9602" y="5463"/>
                  </a:lnTo>
                  <a:lnTo>
                    <a:pt x="9628" y="5469"/>
                  </a:lnTo>
                  <a:lnTo>
                    <a:pt x="9681" y="5483"/>
                  </a:lnTo>
                  <a:lnTo>
                    <a:pt x="9737" y="5496"/>
                  </a:lnTo>
                  <a:lnTo>
                    <a:pt x="9792" y="5509"/>
                  </a:lnTo>
                  <a:lnTo>
                    <a:pt x="9847" y="5522"/>
                  </a:lnTo>
                  <a:lnTo>
                    <a:pt x="9874" y="5527"/>
                  </a:lnTo>
                  <a:lnTo>
                    <a:pt x="9901" y="5533"/>
                  </a:lnTo>
                  <a:lnTo>
                    <a:pt x="9929" y="5537"/>
                  </a:lnTo>
                  <a:lnTo>
                    <a:pt x="9956" y="5540"/>
                  </a:lnTo>
                  <a:lnTo>
                    <a:pt x="9983" y="5543"/>
                  </a:lnTo>
                  <a:lnTo>
                    <a:pt x="10009" y="5545"/>
                  </a:lnTo>
                  <a:lnTo>
                    <a:pt x="10035" y="5545"/>
                  </a:lnTo>
                  <a:lnTo>
                    <a:pt x="10060" y="5545"/>
                  </a:lnTo>
                  <a:lnTo>
                    <a:pt x="9985" y="5477"/>
                  </a:lnTo>
                  <a:lnTo>
                    <a:pt x="9917" y="5408"/>
                  </a:lnTo>
                  <a:lnTo>
                    <a:pt x="9858" y="5337"/>
                  </a:lnTo>
                  <a:lnTo>
                    <a:pt x="9807" y="5263"/>
                  </a:lnTo>
                  <a:lnTo>
                    <a:pt x="9763" y="5187"/>
                  </a:lnTo>
                  <a:lnTo>
                    <a:pt x="9726" y="5111"/>
                  </a:lnTo>
                  <a:lnTo>
                    <a:pt x="9695" y="5032"/>
                  </a:lnTo>
                  <a:lnTo>
                    <a:pt x="9669" y="4952"/>
                  </a:lnTo>
                  <a:lnTo>
                    <a:pt x="9649" y="4870"/>
                  </a:lnTo>
                  <a:lnTo>
                    <a:pt x="9635" y="4787"/>
                  </a:lnTo>
                  <a:lnTo>
                    <a:pt x="9625" y="4703"/>
                  </a:lnTo>
                  <a:lnTo>
                    <a:pt x="9619" y="4617"/>
                  </a:lnTo>
                  <a:lnTo>
                    <a:pt x="9617" y="4531"/>
                  </a:lnTo>
                  <a:lnTo>
                    <a:pt x="9618" y="4445"/>
                  </a:lnTo>
                  <a:lnTo>
                    <a:pt x="9622" y="4357"/>
                  </a:lnTo>
                  <a:lnTo>
                    <a:pt x="9629" y="4268"/>
                  </a:lnTo>
                  <a:lnTo>
                    <a:pt x="9637" y="4179"/>
                  </a:lnTo>
                  <a:lnTo>
                    <a:pt x="9648" y="4089"/>
                  </a:lnTo>
                  <a:lnTo>
                    <a:pt x="9659" y="3999"/>
                  </a:lnTo>
                  <a:lnTo>
                    <a:pt x="9672" y="3909"/>
                  </a:lnTo>
                  <a:lnTo>
                    <a:pt x="9698" y="3728"/>
                  </a:lnTo>
                  <a:lnTo>
                    <a:pt x="9721" y="3548"/>
                  </a:lnTo>
                  <a:lnTo>
                    <a:pt x="9731" y="3458"/>
                  </a:lnTo>
                  <a:lnTo>
                    <a:pt x="9740" y="3368"/>
                  </a:lnTo>
                  <a:lnTo>
                    <a:pt x="9746" y="3279"/>
                  </a:lnTo>
                  <a:lnTo>
                    <a:pt x="9749" y="3191"/>
                  </a:lnTo>
                  <a:lnTo>
                    <a:pt x="9749" y="3103"/>
                  </a:lnTo>
                  <a:lnTo>
                    <a:pt x="9746" y="3016"/>
                  </a:lnTo>
                  <a:lnTo>
                    <a:pt x="9739" y="2930"/>
                  </a:lnTo>
                  <a:lnTo>
                    <a:pt x="9728" y="2846"/>
                  </a:lnTo>
                  <a:lnTo>
                    <a:pt x="9713" y="2761"/>
                  </a:lnTo>
                  <a:lnTo>
                    <a:pt x="9696" y="2679"/>
                  </a:lnTo>
                  <a:lnTo>
                    <a:pt x="9676" y="2601"/>
                  </a:lnTo>
                  <a:lnTo>
                    <a:pt x="9656" y="2526"/>
                  </a:lnTo>
                  <a:lnTo>
                    <a:pt x="9633" y="2454"/>
                  </a:lnTo>
                  <a:lnTo>
                    <a:pt x="9608" y="2385"/>
                  </a:lnTo>
                  <a:lnTo>
                    <a:pt x="9581" y="2319"/>
                  </a:lnTo>
                  <a:lnTo>
                    <a:pt x="9553" y="2254"/>
                  </a:lnTo>
                  <a:lnTo>
                    <a:pt x="9522" y="2194"/>
                  </a:lnTo>
                  <a:lnTo>
                    <a:pt x="9490" y="2134"/>
                  </a:lnTo>
                  <a:lnTo>
                    <a:pt x="9456" y="2077"/>
                  </a:lnTo>
                  <a:lnTo>
                    <a:pt x="9419" y="2022"/>
                  </a:lnTo>
                  <a:lnTo>
                    <a:pt x="9382" y="1968"/>
                  </a:lnTo>
                  <a:lnTo>
                    <a:pt x="9343" y="1917"/>
                  </a:lnTo>
                  <a:lnTo>
                    <a:pt x="9302" y="1866"/>
                  </a:lnTo>
                  <a:lnTo>
                    <a:pt x="9260" y="1817"/>
                  </a:lnTo>
                  <a:lnTo>
                    <a:pt x="9216" y="1769"/>
                  </a:lnTo>
                  <a:lnTo>
                    <a:pt x="9169" y="1723"/>
                  </a:lnTo>
                  <a:lnTo>
                    <a:pt x="9122" y="1676"/>
                  </a:lnTo>
                  <a:lnTo>
                    <a:pt x="9074" y="1631"/>
                  </a:lnTo>
                  <a:lnTo>
                    <a:pt x="9024" y="1586"/>
                  </a:lnTo>
                  <a:lnTo>
                    <a:pt x="8972" y="1542"/>
                  </a:lnTo>
                  <a:lnTo>
                    <a:pt x="8919" y="1497"/>
                  </a:lnTo>
                  <a:lnTo>
                    <a:pt x="8865" y="1453"/>
                  </a:lnTo>
                  <a:lnTo>
                    <a:pt x="8752" y="1364"/>
                  </a:lnTo>
                  <a:lnTo>
                    <a:pt x="8634" y="1274"/>
                  </a:lnTo>
                  <a:lnTo>
                    <a:pt x="8512" y="1180"/>
                  </a:lnTo>
                  <a:lnTo>
                    <a:pt x="8384" y="1082"/>
                  </a:lnTo>
                  <a:lnTo>
                    <a:pt x="8213" y="894"/>
                  </a:lnTo>
                  <a:lnTo>
                    <a:pt x="8028" y="725"/>
                  </a:lnTo>
                  <a:lnTo>
                    <a:pt x="7831" y="573"/>
                  </a:lnTo>
                  <a:lnTo>
                    <a:pt x="7625" y="441"/>
                  </a:lnTo>
                  <a:lnTo>
                    <a:pt x="7410" y="326"/>
                  </a:lnTo>
                  <a:lnTo>
                    <a:pt x="7189" y="229"/>
                  </a:lnTo>
                  <a:lnTo>
                    <a:pt x="6961" y="150"/>
                  </a:lnTo>
                  <a:lnTo>
                    <a:pt x="6727" y="87"/>
                  </a:lnTo>
                  <a:lnTo>
                    <a:pt x="6490" y="42"/>
                  </a:lnTo>
                  <a:lnTo>
                    <a:pt x="6250" y="12"/>
                  </a:lnTo>
                  <a:lnTo>
                    <a:pt x="6009" y="0"/>
                  </a:lnTo>
                  <a:lnTo>
                    <a:pt x="5768" y="3"/>
                  </a:lnTo>
                  <a:lnTo>
                    <a:pt x="5528" y="22"/>
                  </a:lnTo>
                  <a:lnTo>
                    <a:pt x="5291" y="57"/>
                  </a:lnTo>
                  <a:lnTo>
                    <a:pt x="5058" y="107"/>
                  </a:lnTo>
                  <a:lnTo>
                    <a:pt x="4829" y="172"/>
                  </a:lnTo>
                  <a:lnTo>
                    <a:pt x="4607" y="251"/>
                  </a:lnTo>
                  <a:lnTo>
                    <a:pt x="4392" y="345"/>
                  </a:lnTo>
                  <a:lnTo>
                    <a:pt x="4187" y="453"/>
                  </a:lnTo>
                  <a:lnTo>
                    <a:pt x="3991" y="574"/>
                  </a:lnTo>
                  <a:lnTo>
                    <a:pt x="3806" y="710"/>
                  </a:lnTo>
                  <a:lnTo>
                    <a:pt x="3634" y="858"/>
                  </a:lnTo>
                  <a:lnTo>
                    <a:pt x="3476" y="1020"/>
                  </a:lnTo>
                  <a:lnTo>
                    <a:pt x="3332" y="1194"/>
                  </a:lnTo>
                  <a:lnTo>
                    <a:pt x="3205" y="1381"/>
                  </a:lnTo>
                  <a:lnTo>
                    <a:pt x="3095" y="1579"/>
                  </a:lnTo>
                  <a:lnTo>
                    <a:pt x="3005" y="1789"/>
                  </a:lnTo>
                  <a:lnTo>
                    <a:pt x="2934" y="2012"/>
                  </a:lnTo>
                  <a:lnTo>
                    <a:pt x="2884" y="2245"/>
                  </a:lnTo>
                  <a:lnTo>
                    <a:pt x="2857" y="2490"/>
                  </a:lnTo>
                  <a:lnTo>
                    <a:pt x="2854" y="2744"/>
                  </a:lnTo>
                  <a:lnTo>
                    <a:pt x="2876" y="3010"/>
                  </a:lnTo>
                  <a:lnTo>
                    <a:pt x="2782" y="3002"/>
                  </a:lnTo>
                  <a:lnTo>
                    <a:pt x="2694" y="3002"/>
                  </a:lnTo>
                  <a:lnTo>
                    <a:pt x="2613" y="3009"/>
                  </a:lnTo>
                  <a:lnTo>
                    <a:pt x="2539" y="3024"/>
                  </a:lnTo>
                  <a:lnTo>
                    <a:pt x="2471" y="3046"/>
                  </a:lnTo>
                  <a:lnTo>
                    <a:pt x="2409" y="3073"/>
                  </a:lnTo>
                  <a:lnTo>
                    <a:pt x="2352" y="3105"/>
                  </a:lnTo>
                  <a:lnTo>
                    <a:pt x="2303" y="3145"/>
                  </a:lnTo>
                  <a:lnTo>
                    <a:pt x="2259" y="3188"/>
                  </a:lnTo>
                  <a:lnTo>
                    <a:pt x="2220" y="3237"/>
                  </a:lnTo>
                  <a:lnTo>
                    <a:pt x="2187" y="3288"/>
                  </a:lnTo>
                  <a:lnTo>
                    <a:pt x="2160" y="3345"/>
                  </a:lnTo>
                  <a:lnTo>
                    <a:pt x="2136" y="3404"/>
                  </a:lnTo>
                  <a:lnTo>
                    <a:pt x="2118" y="3467"/>
                  </a:lnTo>
                  <a:lnTo>
                    <a:pt x="2106" y="3532"/>
                  </a:lnTo>
                  <a:lnTo>
                    <a:pt x="2098" y="3599"/>
                  </a:lnTo>
                  <a:lnTo>
                    <a:pt x="2094" y="3667"/>
                  </a:lnTo>
                  <a:lnTo>
                    <a:pt x="2095" y="3738"/>
                  </a:lnTo>
                  <a:lnTo>
                    <a:pt x="2100" y="3809"/>
                  </a:lnTo>
                  <a:lnTo>
                    <a:pt x="2110" y="3881"/>
                  </a:lnTo>
                  <a:lnTo>
                    <a:pt x="2123" y="3952"/>
                  </a:lnTo>
                  <a:lnTo>
                    <a:pt x="2141" y="4023"/>
                  </a:lnTo>
                  <a:lnTo>
                    <a:pt x="2162" y="4094"/>
                  </a:lnTo>
                  <a:lnTo>
                    <a:pt x="2187" y="4163"/>
                  </a:lnTo>
                  <a:lnTo>
                    <a:pt x="2214" y="4230"/>
                  </a:lnTo>
                  <a:lnTo>
                    <a:pt x="2245" y="4296"/>
                  </a:lnTo>
                  <a:lnTo>
                    <a:pt x="2280" y="4360"/>
                  </a:lnTo>
                  <a:lnTo>
                    <a:pt x="2317" y="4420"/>
                  </a:lnTo>
                  <a:lnTo>
                    <a:pt x="2357" y="4477"/>
                  </a:lnTo>
                  <a:lnTo>
                    <a:pt x="2400" y="4530"/>
                  </a:lnTo>
                  <a:lnTo>
                    <a:pt x="2445" y="4580"/>
                  </a:lnTo>
                  <a:lnTo>
                    <a:pt x="2493" y="4625"/>
                  </a:lnTo>
                  <a:lnTo>
                    <a:pt x="2466" y="4647"/>
                  </a:lnTo>
                  <a:lnTo>
                    <a:pt x="2439" y="4667"/>
                  </a:lnTo>
                  <a:lnTo>
                    <a:pt x="2410" y="4686"/>
                  </a:lnTo>
                  <a:lnTo>
                    <a:pt x="2380" y="4704"/>
                  </a:lnTo>
                  <a:lnTo>
                    <a:pt x="2350" y="4721"/>
                  </a:lnTo>
                  <a:lnTo>
                    <a:pt x="2320" y="4738"/>
                  </a:lnTo>
                  <a:lnTo>
                    <a:pt x="2289" y="4752"/>
                  </a:lnTo>
                  <a:lnTo>
                    <a:pt x="2258" y="4765"/>
                  </a:lnTo>
                  <a:lnTo>
                    <a:pt x="2225" y="4776"/>
                  </a:lnTo>
                  <a:lnTo>
                    <a:pt x="2192" y="4786"/>
                  </a:lnTo>
                  <a:lnTo>
                    <a:pt x="2159" y="4794"/>
                  </a:lnTo>
                  <a:lnTo>
                    <a:pt x="2124" y="4801"/>
                  </a:lnTo>
                  <a:lnTo>
                    <a:pt x="2107" y="4803"/>
                  </a:lnTo>
                  <a:lnTo>
                    <a:pt x="2090" y="4806"/>
                  </a:lnTo>
                  <a:lnTo>
                    <a:pt x="2073" y="4807"/>
                  </a:lnTo>
                  <a:lnTo>
                    <a:pt x="2055" y="4808"/>
                  </a:lnTo>
                  <a:lnTo>
                    <a:pt x="2038" y="4809"/>
                  </a:lnTo>
                  <a:lnTo>
                    <a:pt x="2020" y="4809"/>
                  </a:lnTo>
                  <a:lnTo>
                    <a:pt x="2002" y="4809"/>
                  </a:lnTo>
                  <a:lnTo>
                    <a:pt x="1984" y="4808"/>
                  </a:lnTo>
                  <a:lnTo>
                    <a:pt x="2025" y="4829"/>
                  </a:lnTo>
                  <a:lnTo>
                    <a:pt x="2066" y="4847"/>
                  </a:lnTo>
                  <a:lnTo>
                    <a:pt x="2108" y="4865"/>
                  </a:lnTo>
                  <a:lnTo>
                    <a:pt x="2152" y="4881"/>
                  </a:lnTo>
                  <a:lnTo>
                    <a:pt x="2195" y="4897"/>
                  </a:lnTo>
                  <a:lnTo>
                    <a:pt x="2240" y="4910"/>
                  </a:lnTo>
                  <a:lnTo>
                    <a:pt x="2284" y="4923"/>
                  </a:lnTo>
                  <a:lnTo>
                    <a:pt x="2330" y="4933"/>
                  </a:lnTo>
                  <a:lnTo>
                    <a:pt x="2375" y="4942"/>
                  </a:lnTo>
                  <a:lnTo>
                    <a:pt x="2422" y="4949"/>
                  </a:lnTo>
                  <a:lnTo>
                    <a:pt x="2445" y="4951"/>
                  </a:lnTo>
                  <a:lnTo>
                    <a:pt x="2468" y="4953"/>
                  </a:lnTo>
                  <a:lnTo>
                    <a:pt x="2491" y="4955"/>
                  </a:lnTo>
                  <a:lnTo>
                    <a:pt x="2514" y="4956"/>
                  </a:lnTo>
                  <a:lnTo>
                    <a:pt x="2537" y="4957"/>
                  </a:lnTo>
                  <a:lnTo>
                    <a:pt x="2560" y="4957"/>
                  </a:lnTo>
                  <a:lnTo>
                    <a:pt x="2583" y="4956"/>
                  </a:lnTo>
                  <a:lnTo>
                    <a:pt x="2606" y="4955"/>
                  </a:lnTo>
                  <a:lnTo>
                    <a:pt x="2629" y="4954"/>
                  </a:lnTo>
                  <a:lnTo>
                    <a:pt x="2653" y="4951"/>
                  </a:lnTo>
                  <a:lnTo>
                    <a:pt x="2676" y="4948"/>
                  </a:lnTo>
                  <a:lnTo>
                    <a:pt x="2699" y="4945"/>
                  </a:lnTo>
                  <a:lnTo>
                    <a:pt x="2683" y="4983"/>
                  </a:lnTo>
                  <a:lnTo>
                    <a:pt x="2667" y="5022"/>
                  </a:lnTo>
                  <a:lnTo>
                    <a:pt x="2649" y="5060"/>
                  </a:lnTo>
                  <a:lnTo>
                    <a:pt x="2629" y="5097"/>
                  </a:lnTo>
                  <a:lnTo>
                    <a:pt x="2608" y="5134"/>
                  </a:lnTo>
                  <a:lnTo>
                    <a:pt x="2587" y="5169"/>
                  </a:lnTo>
                  <a:lnTo>
                    <a:pt x="2564" y="5205"/>
                  </a:lnTo>
                  <a:lnTo>
                    <a:pt x="2539" y="5239"/>
                  </a:lnTo>
                  <a:lnTo>
                    <a:pt x="2514" y="5272"/>
                  </a:lnTo>
                  <a:lnTo>
                    <a:pt x="2487" y="5305"/>
                  </a:lnTo>
                  <a:lnTo>
                    <a:pt x="2459" y="5337"/>
                  </a:lnTo>
                  <a:lnTo>
                    <a:pt x="2430" y="5367"/>
                  </a:lnTo>
                  <a:lnTo>
                    <a:pt x="2400" y="5398"/>
                  </a:lnTo>
                  <a:lnTo>
                    <a:pt x="2368" y="5426"/>
                  </a:lnTo>
                  <a:lnTo>
                    <a:pt x="2335" y="5454"/>
                  </a:lnTo>
                  <a:lnTo>
                    <a:pt x="2301" y="5481"/>
                  </a:lnTo>
                  <a:lnTo>
                    <a:pt x="2321" y="5484"/>
                  </a:lnTo>
                  <a:lnTo>
                    <a:pt x="2341" y="5487"/>
                  </a:lnTo>
                  <a:lnTo>
                    <a:pt x="2361" y="5489"/>
                  </a:lnTo>
                  <a:lnTo>
                    <a:pt x="2381" y="5490"/>
                  </a:lnTo>
                  <a:lnTo>
                    <a:pt x="2402" y="5490"/>
                  </a:lnTo>
                  <a:lnTo>
                    <a:pt x="2421" y="5490"/>
                  </a:lnTo>
                  <a:lnTo>
                    <a:pt x="2440" y="5488"/>
                  </a:lnTo>
                  <a:lnTo>
                    <a:pt x="2460" y="5486"/>
                  </a:lnTo>
                  <a:lnTo>
                    <a:pt x="2479" y="5484"/>
                  </a:lnTo>
                  <a:lnTo>
                    <a:pt x="2498" y="5481"/>
                  </a:lnTo>
                  <a:lnTo>
                    <a:pt x="2516" y="5476"/>
                  </a:lnTo>
                  <a:lnTo>
                    <a:pt x="2535" y="5471"/>
                  </a:lnTo>
                  <a:lnTo>
                    <a:pt x="2553" y="5466"/>
                  </a:lnTo>
                  <a:lnTo>
                    <a:pt x="2571" y="5460"/>
                  </a:lnTo>
                  <a:lnTo>
                    <a:pt x="2589" y="5454"/>
                  </a:lnTo>
                  <a:lnTo>
                    <a:pt x="2607" y="5447"/>
                  </a:lnTo>
                  <a:lnTo>
                    <a:pt x="2624" y="5440"/>
                  </a:lnTo>
                  <a:lnTo>
                    <a:pt x="2643" y="5431"/>
                  </a:lnTo>
                  <a:lnTo>
                    <a:pt x="2660" y="5423"/>
                  </a:lnTo>
                  <a:lnTo>
                    <a:pt x="2676" y="5414"/>
                  </a:lnTo>
                  <a:lnTo>
                    <a:pt x="2693" y="5404"/>
                  </a:lnTo>
                  <a:lnTo>
                    <a:pt x="2709" y="5394"/>
                  </a:lnTo>
                  <a:lnTo>
                    <a:pt x="2725" y="5382"/>
                  </a:lnTo>
                  <a:lnTo>
                    <a:pt x="2740" y="5371"/>
                  </a:lnTo>
                  <a:lnTo>
                    <a:pt x="2756" y="5359"/>
                  </a:lnTo>
                  <a:lnTo>
                    <a:pt x="2771" y="5347"/>
                  </a:lnTo>
                  <a:lnTo>
                    <a:pt x="2785" y="5335"/>
                  </a:lnTo>
                  <a:lnTo>
                    <a:pt x="2800" y="5322"/>
                  </a:lnTo>
                  <a:lnTo>
                    <a:pt x="2814" y="5309"/>
                  </a:lnTo>
                  <a:lnTo>
                    <a:pt x="2827" y="5295"/>
                  </a:lnTo>
                  <a:lnTo>
                    <a:pt x="2841" y="5280"/>
                  </a:lnTo>
                  <a:lnTo>
                    <a:pt x="2854" y="5265"/>
                  </a:lnTo>
                  <a:lnTo>
                    <a:pt x="2857" y="5294"/>
                  </a:lnTo>
                  <a:lnTo>
                    <a:pt x="2859" y="5321"/>
                  </a:lnTo>
                  <a:lnTo>
                    <a:pt x="2861" y="5349"/>
                  </a:lnTo>
                  <a:lnTo>
                    <a:pt x="2861" y="5376"/>
                  </a:lnTo>
                  <a:lnTo>
                    <a:pt x="2860" y="5405"/>
                  </a:lnTo>
                  <a:lnTo>
                    <a:pt x="2858" y="5432"/>
                  </a:lnTo>
                  <a:lnTo>
                    <a:pt x="2855" y="5458"/>
                  </a:lnTo>
                  <a:lnTo>
                    <a:pt x="2851" y="5486"/>
                  </a:lnTo>
                  <a:lnTo>
                    <a:pt x="2845" y="5512"/>
                  </a:lnTo>
                  <a:lnTo>
                    <a:pt x="2839" y="5538"/>
                  </a:lnTo>
                  <a:lnTo>
                    <a:pt x="2832" y="5564"/>
                  </a:lnTo>
                  <a:lnTo>
                    <a:pt x="2824" y="5590"/>
                  </a:lnTo>
                  <a:lnTo>
                    <a:pt x="2814" y="5615"/>
                  </a:lnTo>
                  <a:lnTo>
                    <a:pt x="2804" y="5640"/>
                  </a:lnTo>
                  <a:lnTo>
                    <a:pt x="2793" y="5664"/>
                  </a:lnTo>
                  <a:lnTo>
                    <a:pt x="2781" y="5689"/>
                  </a:lnTo>
                  <a:lnTo>
                    <a:pt x="2768" y="5712"/>
                  </a:lnTo>
                  <a:lnTo>
                    <a:pt x="2754" y="5735"/>
                  </a:lnTo>
                  <a:lnTo>
                    <a:pt x="2739" y="5758"/>
                  </a:lnTo>
                  <a:lnTo>
                    <a:pt x="2723" y="5781"/>
                  </a:lnTo>
                  <a:lnTo>
                    <a:pt x="2706" y="5802"/>
                  </a:lnTo>
                  <a:lnTo>
                    <a:pt x="2688" y="5823"/>
                  </a:lnTo>
                  <a:lnTo>
                    <a:pt x="2670" y="5843"/>
                  </a:lnTo>
                  <a:lnTo>
                    <a:pt x="2650" y="5864"/>
                  </a:lnTo>
                  <a:lnTo>
                    <a:pt x="2629" y="5883"/>
                  </a:lnTo>
                  <a:lnTo>
                    <a:pt x="2608" y="5901"/>
                  </a:lnTo>
                  <a:lnTo>
                    <a:pt x="2586" y="5919"/>
                  </a:lnTo>
                  <a:lnTo>
                    <a:pt x="2563" y="5936"/>
                  </a:lnTo>
                  <a:lnTo>
                    <a:pt x="2539" y="5953"/>
                  </a:lnTo>
                  <a:lnTo>
                    <a:pt x="2515" y="5968"/>
                  </a:lnTo>
                  <a:lnTo>
                    <a:pt x="2489" y="5983"/>
                  </a:lnTo>
                  <a:lnTo>
                    <a:pt x="2463" y="5997"/>
                  </a:lnTo>
                  <a:lnTo>
                    <a:pt x="2485" y="6000"/>
                  </a:lnTo>
                  <a:lnTo>
                    <a:pt x="2507" y="6003"/>
                  </a:lnTo>
                  <a:lnTo>
                    <a:pt x="2528" y="6005"/>
                  </a:lnTo>
                  <a:lnTo>
                    <a:pt x="2550" y="6006"/>
                  </a:lnTo>
                  <a:lnTo>
                    <a:pt x="2571" y="6007"/>
                  </a:lnTo>
                  <a:lnTo>
                    <a:pt x="2593" y="6007"/>
                  </a:lnTo>
                  <a:lnTo>
                    <a:pt x="2614" y="6006"/>
                  </a:lnTo>
                  <a:lnTo>
                    <a:pt x="2635" y="6004"/>
                  </a:lnTo>
                  <a:lnTo>
                    <a:pt x="2657" y="6002"/>
                  </a:lnTo>
                  <a:lnTo>
                    <a:pt x="2678" y="5999"/>
                  </a:lnTo>
                  <a:lnTo>
                    <a:pt x="2699" y="5996"/>
                  </a:lnTo>
                  <a:lnTo>
                    <a:pt x="2719" y="5991"/>
                  </a:lnTo>
                  <a:lnTo>
                    <a:pt x="2740" y="5987"/>
                  </a:lnTo>
                  <a:lnTo>
                    <a:pt x="2760" y="5981"/>
                  </a:lnTo>
                  <a:lnTo>
                    <a:pt x="2780" y="5975"/>
                  </a:lnTo>
                  <a:lnTo>
                    <a:pt x="2800" y="5969"/>
                  </a:lnTo>
                  <a:lnTo>
                    <a:pt x="2819" y="5961"/>
                  </a:lnTo>
                  <a:lnTo>
                    <a:pt x="2839" y="5954"/>
                  </a:lnTo>
                  <a:lnTo>
                    <a:pt x="2858" y="5944"/>
                  </a:lnTo>
                  <a:lnTo>
                    <a:pt x="2877" y="5935"/>
                  </a:lnTo>
                  <a:lnTo>
                    <a:pt x="2896" y="5926"/>
                  </a:lnTo>
                  <a:lnTo>
                    <a:pt x="2915" y="5916"/>
                  </a:lnTo>
                  <a:lnTo>
                    <a:pt x="2933" y="5905"/>
                  </a:lnTo>
                  <a:lnTo>
                    <a:pt x="2951" y="5894"/>
                  </a:lnTo>
                  <a:lnTo>
                    <a:pt x="2968" y="5882"/>
                  </a:lnTo>
                  <a:lnTo>
                    <a:pt x="2986" y="5870"/>
                  </a:lnTo>
                  <a:lnTo>
                    <a:pt x="3002" y="5858"/>
                  </a:lnTo>
                  <a:lnTo>
                    <a:pt x="3019" y="5844"/>
                  </a:lnTo>
                  <a:lnTo>
                    <a:pt x="3035" y="5830"/>
                  </a:lnTo>
                  <a:lnTo>
                    <a:pt x="3051" y="5816"/>
                  </a:lnTo>
                  <a:lnTo>
                    <a:pt x="3067" y="5802"/>
                  </a:lnTo>
                  <a:lnTo>
                    <a:pt x="3082" y="5787"/>
                  </a:lnTo>
                  <a:lnTo>
                    <a:pt x="3085" y="5815"/>
                  </a:lnTo>
                  <a:lnTo>
                    <a:pt x="3087" y="5843"/>
                  </a:lnTo>
                  <a:lnTo>
                    <a:pt x="3089" y="5873"/>
                  </a:lnTo>
                  <a:lnTo>
                    <a:pt x="3089" y="5901"/>
                  </a:lnTo>
                  <a:lnTo>
                    <a:pt x="3089" y="5930"/>
                  </a:lnTo>
                  <a:lnTo>
                    <a:pt x="3088" y="5959"/>
                  </a:lnTo>
                  <a:lnTo>
                    <a:pt x="3086" y="5988"/>
                  </a:lnTo>
                  <a:lnTo>
                    <a:pt x="3083" y="6016"/>
                  </a:lnTo>
                  <a:lnTo>
                    <a:pt x="3079" y="6045"/>
                  </a:lnTo>
                  <a:lnTo>
                    <a:pt x="3074" y="6073"/>
                  </a:lnTo>
                  <a:lnTo>
                    <a:pt x="3068" y="6101"/>
                  </a:lnTo>
                  <a:lnTo>
                    <a:pt x="3061" y="6129"/>
                  </a:lnTo>
                  <a:lnTo>
                    <a:pt x="3054" y="6157"/>
                  </a:lnTo>
                  <a:lnTo>
                    <a:pt x="3045" y="6184"/>
                  </a:lnTo>
                  <a:lnTo>
                    <a:pt x="3036" y="6211"/>
                  </a:lnTo>
                  <a:lnTo>
                    <a:pt x="3025" y="6238"/>
                  </a:lnTo>
                  <a:lnTo>
                    <a:pt x="3014" y="6264"/>
                  </a:lnTo>
                  <a:lnTo>
                    <a:pt x="3001" y="6289"/>
                  </a:lnTo>
                  <a:lnTo>
                    <a:pt x="2988" y="6314"/>
                  </a:lnTo>
                  <a:lnTo>
                    <a:pt x="2973" y="6340"/>
                  </a:lnTo>
                  <a:lnTo>
                    <a:pt x="2958" y="6364"/>
                  </a:lnTo>
                  <a:lnTo>
                    <a:pt x="2941" y="6387"/>
                  </a:lnTo>
                  <a:lnTo>
                    <a:pt x="2924" y="6410"/>
                  </a:lnTo>
                  <a:lnTo>
                    <a:pt x="2906" y="6433"/>
                  </a:lnTo>
                  <a:lnTo>
                    <a:pt x="2885" y="6454"/>
                  </a:lnTo>
                  <a:lnTo>
                    <a:pt x="2865" y="6475"/>
                  </a:lnTo>
                  <a:lnTo>
                    <a:pt x="2843" y="6495"/>
                  </a:lnTo>
                  <a:lnTo>
                    <a:pt x="2821" y="6515"/>
                  </a:lnTo>
                  <a:lnTo>
                    <a:pt x="2797" y="6533"/>
                  </a:lnTo>
                  <a:lnTo>
                    <a:pt x="2772" y="6551"/>
                  </a:lnTo>
                  <a:lnTo>
                    <a:pt x="2746" y="6567"/>
                  </a:lnTo>
                  <a:lnTo>
                    <a:pt x="2720" y="6583"/>
                  </a:lnTo>
                  <a:lnTo>
                    <a:pt x="2777" y="6575"/>
                  </a:lnTo>
                  <a:lnTo>
                    <a:pt x="2835" y="6565"/>
                  </a:lnTo>
                  <a:lnTo>
                    <a:pt x="2891" y="6554"/>
                  </a:lnTo>
                  <a:lnTo>
                    <a:pt x="2949" y="6540"/>
                  </a:lnTo>
                  <a:lnTo>
                    <a:pt x="3005" y="6525"/>
                  </a:lnTo>
                  <a:lnTo>
                    <a:pt x="3060" y="6507"/>
                  </a:lnTo>
                  <a:lnTo>
                    <a:pt x="3115" y="6488"/>
                  </a:lnTo>
                  <a:lnTo>
                    <a:pt x="3170" y="6468"/>
                  </a:lnTo>
                  <a:lnTo>
                    <a:pt x="3222" y="6446"/>
                  </a:lnTo>
                  <a:lnTo>
                    <a:pt x="3273" y="6424"/>
                  </a:lnTo>
                  <a:lnTo>
                    <a:pt x="3323" y="6398"/>
                  </a:lnTo>
                  <a:lnTo>
                    <a:pt x="3372" y="6372"/>
                  </a:lnTo>
                  <a:lnTo>
                    <a:pt x="3420" y="6344"/>
                  </a:lnTo>
                  <a:lnTo>
                    <a:pt x="3467" y="6314"/>
                  </a:lnTo>
                  <a:lnTo>
                    <a:pt x="3513" y="6283"/>
                  </a:lnTo>
                  <a:lnTo>
                    <a:pt x="3558" y="6250"/>
                  </a:lnTo>
                  <a:lnTo>
                    <a:pt x="3585" y="6276"/>
                  </a:lnTo>
                  <a:lnTo>
                    <a:pt x="3613" y="6302"/>
                  </a:lnTo>
                  <a:lnTo>
                    <a:pt x="3642" y="6329"/>
                  </a:lnTo>
                  <a:lnTo>
                    <a:pt x="3672" y="6354"/>
                  </a:lnTo>
                  <a:lnTo>
                    <a:pt x="3701" y="6378"/>
                  </a:lnTo>
                  <a:lnTo>
                    <a:pt x="3731" y="6403"/>
                  </a:lnTo>
                  <a:lnTo>
                    <a:pt x="3761" y="6427"/>
                  </a:lnTo>
                  <a:lnTo>
                    <a:pt x="3792" y="6450"/>
                  </a:lnTo>
                  <a:lnTo>
                    <a:pt x="3823" y="6473"/>
                  </a:lnTo>
                  <a:lnTo>
                    <a:pt x="3854" y="6496"/>
                  </a:lnTo>
                  <a:lnTo>
                    <a:pt x="3886" y="6518"/>
                  </a:lnTo>
                  <a:lnTo>
                    <a:pt x="3919" y="6540"/>
                  </a:lnTo>
                  <a:lnTo>
                    <a:pt x="3951" y="6561"/>
                  </a:lnTo>
                  <a:lnTo>
                    <a:pt x="3984" y="6581"/>
                  </a:lnTo>
                  <a:lnTo>
                    <a:pt x="4017" y="6601"/>
                  </a:lnTo>
                  <a:lnTo>
                    <a:pt x="4050" y="6622"/>
                  </a:lnTo>
                  <a:lnTo>
                    <a:pt x="3954" y="6693"/>
                  </a:lnTo>
                  <a:lnTo>
                    <a:pt x="3856" y="6766"/>
                  </a:lnTo>
                  <a:lnTo>
                    <a:pt x="3761" y="6840"/>
                  </a:lnTo>
                  <a:lnTo>
                    <a:pt x="3666" y="6914"/>
                  </a:lnTo>
                  <a:lnTo>
                    <a:pt x="3571" y="6989"/>
                  </a:lnTo>
                  <a:lnTo>
                    <a:pt x="3477" y="7064"/>
                  </a:lnTo>
                  <a:lnTo>
                    <a:pt x="3383" y="7141"/>
                  </a:lnTo>
                  <a:lnTo>
                    <a:pt x="3291" y="7219"/>
                  </a:lnTo>
                  <a:lnTo>
                    <a:pt x="3200" y="7298"/>
                  </a:lnTo>
                  <a:lnTo>
                    <a:pt x="3109" y="7377"/>
                  </a:lnTo>
                  <a:lnTo>
                    <a:pt x="3019" y="7457"/>
                  </a:lnTo>
                  <a:lnTo>
                    <a:pt x="2931" y="7537"/>
                  </a:lnTo>
                  <a:lnTo>
                    <a:pt x="2842" y="7620"/>
                  </a:lnTo>
                  <a:lnTo>
                    <a:pt x="2756" y="7702"/>
                  </a:lnTo>
                  <a:lnTo>
                    <a:pt x="2670" y="7786"/>
                  </a:lnTo>
                  <a:lnTo>
                    <a:pt x="2585" y="7871"/>
                  </a:lnTo>
                  <a:lnTo>
                    <a:pt x="2570" y="7845"/>
                  </a:lnTo>
                  <a:lnTo>
                    <a:pt x="2555" y="7820"/>
                  </a:lnTo>
                  <a:lnTo>
                    <a:pt x="2540" y="7798"/>
                  </a:lnTo>
                  <a:lnTo>
                    <a:pt x="2525" y="7779"/>
                  </a:lnTo>
                  <a:lnTo>
                    <a:pt x="2510" y="7762"/>
                  </a:lnTo>
                  <a:lnTo>
                    <a:pt x="2495" y="7747"/>
                  </a:lnTo>
                  <a:lnTo>
                    <a:pt x="2480" y="7732"/>
                  </a:lnTo>
                  <a:lnTo>
                    <a:pt x="2465" y="7721"/>
                  </a:lnTo>
                  <a:lnTo>
                    <a:pt x="2450" y="7711"/>
                  </a:lnTo>
                  <a:lnTo>
                    <a:pt x="2435" y="7703"/>
                  </a:lnTo>
                  <a:lnTo>
                    <a:pt x="2420" y="7697"/>
                  </a:lnTo>
                  <a:lnTo>
                    <a:pt x="2404" y="7692"/>
                  </a:lnTo>
                  <a:lnTo>
                    <a:pt x="2387" y="7689"/>
                  </a:lnTo>
                  <a:lnTo>
                    <a:pt x="2371" y="7687"/>
                  </a:lnTo>
                  <a:lnTo>
                    <a:pt x="2355" y="7686"/>
                  </a:lnTo>
                  <a:lnTo>
                    <a:pt x="2339" y="7686"/>
                  </a:lnTo>
                  <a:lnTo>
                    <a:pt x="2321" y="7687"/>
                  </a:lnTo>
                  <a:lnTo>
                    <a:pt x="2304" y="7690"/>
                  </a:lnTo>
                  <a:lnTo>
                    <a:pt x="2286" y="7693"/>
                  </a:lnTo>
                  <a:lnTo>
                    <a:pt x="2268" y="7697"/>
                  </a:lnTo>
                  <a:lnTo>
                    <a:pt x="2230" y="7707"/>
                  </a:lnTo>
                  <a:lnTo>
                    <a:pt x="2189" y="7719"/>
                  </a:lnTo>
                  <a:lnTo>
                    <a:pt x="2146" y="7733"/>
                  </a:lnTo>
                  <a:lnTo>
                    <a:pt x="2099" y="7748"/>
                  </a:lnTo>
                  <a:lnTo>
                    <a:pt x="2050" y="7762"/>
                  </a:lnTo>
                  <a:lnTo>
                    <a:pt x="1997" y="7775"/>
                  </a:lnTo>
                  <a:lnTo>
                    <a:pt x="1916" y="7800"/>
                  </a:lnTo>
                  <a:lnTo>
                    <a:pt x="1843" y="7822"/>
                  </a:lnTo>
                  <a:lnTo>
                    <a:pt x="1811" y="7834"/>
                  </a:lnTo>
                  <a:lnTo>
                    <a:pt x="1781" y="7845"/>
                  </a:lnTo>
                  <a:lnTo>
                    <a:pt x="1753" y="7856"/>
                  </a:lnTo>
                  <a:lnTo>
                    <a:pt x="1727" y="7867"/>
                  </a:lnTo>
                  <a:lnTo>
                    <a:pt x="1703" y="7878"/>
                  </a:lnTo>
                  <a:lnTo>
                    <a:pt x="1682" y="7889"/>
                  </a:lnTo>
                  <a:lnTo>
                    <a:pt x="1662" y="7900"/>
                  </a:lnTo>
                  <a:lnTo>
                    <a:pt x="1645" y="7913"/>
                  </a:lnTo>
                  <a:lnTo>
                    <a:pt x="1628" y="7926"/>
                  </a:lnTo>
                  <a:lnTo>
                    <a:pt x="1614" y="7940"/>
                  </a:lnTo>
                  <a:lnTo>
                    <a:pt x="1602" y="7954"/>
                  </a:lnTo>
                  <a:lnTo>
                    <a:pt x="1591" y="7969"/>
                  </a:lnTo>
                  <a:lnTo>
                    <a:pt x="1583" y="7985"/>
                  </a:lnTo>
                  <a:lnTo>
                    <a:pt x="1575" y="8002"/>
                  </a:lnTo>
                  <a:lnTo>
                    <a:pt x="1570" y="8022"/>
                  </a:lnTo>
                  <a:lnTo>
                    <a:pt x="1566" y="8042"/>
                  </a:lnTo>
                  <a:lnTo>
                    <a:pt x="1563" y="8063"/>
                  </a:lnTo>
                  <a:lnTo>
                    <a:pt x="1562" y="8085"/>
                  </a:lnTo>
                  <a:lnTo>
                    <a:pt x="1562" y="8110"/>
                  </a:lnTo>
                  <a:lnTo>
                    <a:pt x="1564" y="8137"/>
                  </a:lnTo>
                  <a:lnTo>
                    <a:pt x="1567" y="8165"/>
                  </a:lnTo>
                  <a:lnTo>
                    <a:pt x="1570" y="8195"/>
                  </a:lnTo>
                  <a:lnTo>
                    <a:pt x="1575" y="8227"/>
                  </a:lnTo>
                  <a:lnTo>
                    <a:pt x="1582" y="8261"/>
                  </a:lnTo>
                  <a:lnTo>
                    <a:pt x="1597" y="8337"/>
                  </a:lnTo>
                  <a:lnTo>
                    <a:pt x="1616" y="8423"/>
                  </a:lnTo>
                  <a:lnTo>
                    <a:pt x="1567" y="8430"/>
                  </a:lnTo>
                  <a:lnTo>
                    <a:pt x="1520" y="8443"/>
                  </a:lnTo>
                  <a:lnTo>
                    <a:pt x="1476" y="8461"/>
                  </a:lnTo>
                  <a:lnTo>
                    <a:pt x="1435" y="8484"/>
                  </a:lnTo>
                  <a:lnTo>
                    <a:pt x="1397" y="8512"/>
                  </a:lnTo>
                  <a:lnTo>
                    <a:pt x="1360" y="8545"/>
                  </a:lnTo>
                  <a:lnTo>
                    <a:pt x="1327" y="8582"/>
                  </a:lnTo>
                  <a:lnTo>
                    <a:pt x="1296" y="8622"/>
                  </a:lnTo>
                  <a:lnTo>
                    <a:pt x="1268" y="8665"/>
                  </a:lnTo>
                  <a:lnTo>
                    <a:pt x="1243" y="8713"/>
                  </a:lnTo>
                  <a:lnTo>
                    <a:pt x="1220" y="8762"/>
                  </a:lnTo>
                  <a:lnTo>
                    <a:pt x="1200" y="8815"/>
                  </a:lnTo>
                  <a:lnTo>
                    <a:pt x="1182" y="8870"/>
                  </a:lnTo>
                  <a:lnTo>
                    <a:pt x="1166" y="8926"/>
                  </a:lnTo>
                  <a:lnTo>
                    <a:pt x="1153" y="8985"/>
                  </a:lnTo>
                  <a:lnTo>
                    <a:pt x="1142" y="9043"/>
                  </a:lnTo>
                  <a:lnTo>
                    <a:pt x="1133" y="9104"/>
                  </a:lnTo>
                  <a:lnTo>
                    <a:pt x="1126" y="9165"/>
                  </a:lnTo>
                  <a:lnTo>
                    <a:pt x="1122" y="9225"/>
                  </a:lnTo>
                  <a:lnTo>
                    <a:pt x="1119" y="9286"/>
                  </a:lnTo>
                  <a:lnTo>
                    <a:pt x="1119" y="9346"/>
                  </a:lnTo>
                  <a:lnTo>
                    <a:pt x="1121" y="9405"/>
                  </a:lnTo>
                  <a:lnTo>
                    <a:pt x="1125" y="9464"/>
                  </a:lnTo>
                  <a:lnTo>
                    <a:pt x="1133" y="9522"/>
                  </a:lnTo>
                  <a:lnTo>
                    <a:pt x="1140" y="9576"/>
                  </a:lnTo>
                  <a:lnTo>
                    <a:pt x="1150" y="9630"/>
                  </a:lnTo>
                  <a:lnTo>
                    <a:pt x="1162" y="9680"/>
                  </a:lnTo>
                  <a:lnTo>
                    <a:pt x="1176" y="9729"/>
                  </a:lnTo>
                  <a:lnTo>
                    <a:pt x="1191" y="9774"/>
                  </a:lnTo>
                  <a:lnTo>
                    <a:pt x="1209" y="9816"/>
                  </a:lnTo>
                  <a:lnTo>
                    <a:pt x="1227" y="9854"/>
                  </a:lnTo>
                  <a:lnTo>
                    <a:pt x="1248" y="9887"/>
                  </a:lnTo>
                  <a:lnTo>
                    <a:pt x="1265" y="9912"/>
                  </a:lnTo>
                  <a:lnTo>
                    <a:pt x="1283" y="9936"/>
                  </a:lnTo>
                  <a:lnTo>
                    <a:pt x="1302" y="9958"/>
                  </a:lnTo>
                  <a:lnTo>
                    <a:pt x="1321" y="9981"/>
                  </a:lnTo>
                  <a:lnTo>
                    <a:pt x="1342" y="10003"/>
                  </a:lnTo>
                  <a:lnTo>
                    <a:pt x="1363" y="10024"/>
                  </a:lnTo>
                  <a:lnTo>
                    <a:pt x="1386" y="10043"/>
                  </a:lnTo>
                  <a:lnTo>
                    <a:pt x="1409" y="10063"/>
                  </a:lnTo>
                  <a:lnTo>
                    <a:pt x="1432" y="10081"/>
                  </a:lnTo>
                  <a:lnTo>
                    <a:pt x="1456" y="10100"/>
                  </a:lnTo>
                  <a:lnTo>
                    <a:pt x="1481" y="10116"/>
                  </a:lnTo>
                  <a:lnTo>
                    <a:pt x="1506" y="10132"/>
                  </a:lnTo>
                  <a:lnTo>
                    <a:pt x="1532" y="10147"/>
                  </a:lnTo>
                  <a:lnTo>
                    <a:pt x="1558" y="10161"/>
                  </a:lnTo>
                  <a:lnTo>
                    <a:pt x="1585" y="10174"/>
                  </a:lnTo>
                  <a:lnTo>
                    <a:pt x="1612" y="10187"/>
                  </a:lnTo>
                  <a:lnTo>
                    <a:pt x="1641" y="10199"/>
                  </a:lnTo>
                  <a:lnTo>
                    <a:pt x="1669" y="10209"/>
                  </a:lnTo>
                  <a:lnTo>
                    <a:pt x="1698" y="10218"/>
                  </a:lnTo>
                  <a:lnTo>
                    <a:pt x="1727" y="10226"/>
                  </a:lnTo>
                  <a:lnTo>
                    <a:pt x="1756" y="10234"/>
                  </a:lnTo>
                  <a:lnTo>
                    <a:pt x="1786" y="10240"/>
                  </a:lnTo>
                  <a:lnTo>
                    <a:pt x="1815" y="10245"/>
                  </a:lnTo>
                  <a:lnTo>
                    <a:pt x="1846" y="10248"/>
                  </a:lnTo>
                  <a:lnTo>
                    <a:pt x="1876" y="10251"/>
                  </a:lnTo>
                  <a:lnTo>
                    <a:pt x="1907" y="10253"/>
                  </a:lnTo>
                  <a:lnTo>
                    <a:pt x="1938" y="10253"/>
                  </a:lnTo>
                  <a:lnTo>
                    <a:pt x="1968" y="10252"/>
                  </a:lnTo>
                  <a:lnTo>
                    <a:pt x="1999" y="10250"/>
                  </a:lnTo>
                  <a:lnTo>
                    <a:pt x="2029" y="10246"/>
                  </a:lnTo>
                  <a:lnTo>
                    <a:pt x="2060" y="10241"/>
                  </a:lnTo>
                  <a:lnTo>
                    <a:pt x="2091" y="10235"/>
                  </a:lnTo>
                  <a:lnTo>
                    <a:pt x="2118" y="10315"/>
                  </a:lnTo>
                  <a:lnTo>
                    <a:pt x="2140" y="10375"/>
                  </a:lnTo>
                  <a:lnTo>
                    <a:pt x="2149" y="10398"/>
                  </a:lnTo>
                  <a:lnTo>
                    <a:pt x="2159" y="10418"/>
                  </a:lnTo>
                  <a:lnTo>
                    <a:pt x="2169" y="10436"/>
                  </a:lnTo>
                  <a:lnTo>
                    <a:pt x="2180" y="10452"/>
                  </a:lnTo>
                  <a:lnTo>
                    <a:pt x="2192" y="10468"/>
                  </a:lnTo>
                  <a:lnTo>
                    <a:pt x="2206" y="10482"/>
                  </a:lnTo>
                  <a:lnTo>
                    <a:pt x="2223" y="10497"/>
                  </a:lnTo>
                  <a:lnTo>
                    <a:pt x="2242" y="10513"/>
                  </a:lnTo>
                  <a:lnTo>
                    <a:pt x="2290" y="10550"/>
                  </a:lnTo>
                  <a:lnTo>
                    <a:pt x="2354" y="10599"/>
                  </a:lnTo>
                  <a:lnTo>
                    <a:pt x="2312" y="10600"/>
                  </a:lnTo>
                  <a:lnTo>
                    <a:pt x="2258" y="10598"/>
                  </a:lnTo>
                  <a:lnTo>
                    <a:pt x="2195" y="10596"/>
                  </a:lnTo>
                  <a:lnTo>
                    <a:pt x="2123" y="10593"/>
                  </a:lnTo>
                  <a:lnTo>
                    <a:pt x="2046" y="10590"/>
                  </a:lnTo>
                  <a:lnTo>
                    <a:pt x="1965" y="10587"/>
                  </a:lnTo>
                  <a:lnTo>
                    <a:pt x="1880" y="10585"/>
                  </a:lnTo>
                  <a:lnTo>
                    <a:pt x="1796" y="10585"/>
                  </a:lnTo>
                  <a:lnTo>
                    <a:pt x="1754" y="10586"/>
                  </a:lnTo>
                  <a:lnTo>
                    <a:pt x="1713" y="10588"/>
                  </a:lnTo>
                  <a:lnTo>
                    <a:pt x="1673" y="10590"/>
                  </a:lnTo>
                  <a:lnTo>
                    <a:pt x="1632" y="10593"/>
                  </a:lnTo>
                  <a:lnTo>
                    <a:pt x="1594" y="10597"/>
                  </a:lnTo>
                  <a:lnTo>
                    <a:pt x="1557" y="10601"/>
                  </a:lnTo>
                  <a:lnTo>
                    <a:pt x="1522" y="10607"/>
                  </a:lnTo>
                  <a:lnTo>
                    <a:pt x="1488" y="10614"/>
                  </a:lnTo>
                  <a:lnTo>
                    <a:pt x="1457" y="10621"/>
                  </a:lnTo>
                  <a:lnTo>
                    <a:pt x="1428" y="10630"/>
                  </a:lnTo>
                  <a:lnTo>
                    <a:pt x="1401" y="10641"/>
                  </a:lnTo>
                  <a:lnTo>
                    <a:pt x="1376" y="10653"/>
                  </a:lnTo>
                  <a:lnTo>
                    <a:pt x="1355" y="10666"/>
                  </a:lnTo>
                  <a:lnTo>
                    <a:pt x="1338" y="10681"/>
                  </a:lnTo>
                  <a:lnTo>
                    <a:pt x="1323" y="10697"/>
                  </a:lnTo>
                  <a:lnTo>
                    <a:pt x="1313" y="10715"/>
                  </a:lnTo>
                  <a:lnTo>
                    <a:pt x="1285" y="10775"/>
                  </a:lnTo>
                  <a:lnTo>
                    <a:pt x="1256" y="10835"/>
                  </a:lnTo>
                  <a:lnTo>
                    <a:pt x="1228" y="10896"/>
                  </a:lnTo>
                  <a:lnTo>
                    <a:pt x="1200" y="10957"/>
                  </a:lnTo>
                  <a:lnTo>
                    <a:pt x="1172" y="11016"/>
                  </a:lnTo>
                  <a:lnTo>
                    <a:pt x="1144" y="11077"/>
                  </a:lnTo>
                  <a:lnTo>
                    <a:pt x="1114" y="11138"/>
                  </a:lnTo>
                  <a:lnTo>
                    <a:pt x="1086" y="11198"/>
                  </a:lnTo>
                  <a:lnTo>
                    <a:pt x="1058" y="11258"/>
                  </a:lnTo>
                  <a:lnTo>
                    <a:pt x="1030" y="11319"/>
                  </a:lnTo>
                  <a:lnTo>
                    <a:pt x="1002" y="11379"/>
                  </a:lnTo>
                  <a:lnTo>
                    <a:pt x="973" y="11440"/>
                  </a:lnTo>
                  <a:lnTo>
                    <a:pt x="945" y="11500"/>
                  </a:lnTo>
                  <a:lnTo>
                    <a:pt x="917" y="11560"/>
                  </a:lnTo>
                  <a:lnTo>
                    <a:pt x="889" y="11621"/>
                  </a:lnTo>
                  <a:lnTo>
                    <a:pt x="860" y="11681"/>
                  </a:lnTo>
                  <a:lnTo>
                    <a:pt x="806" y="11796"/>
                  </a:lnTo>
                  <a:lnTo>
                    <a:pt x="753" y="11911"/>
                  </a:lnTo>
                  <a:lnTo>
                    <a:pt x="699" y="12025"/>
                  </a:lnTo>
                  <a:lnTo>
                    <a:pt x="645" y="12140"/>
                  </a:lnTo>
                  <a:lnTo>
                    <a:pt x="591" y="12255"/>
                  </a:lnTo>
                  <a:lnTo>
                    <a:pt x="537" y="12370"/>
                  </a:lnTo>
                  <a:lnTo>
                    <a:pt x="484" y="12484"/>
                  </a:lnTo>
                  <a:lnTo>
                    <a:pt x="430" y="12599"/>
                  </a:lnTo>
                  <a:lnTo>
                    <a:pt x="376" y="12713"/>
                  </a:lnTo>
                  <a:lnTo>
                    <a:pt x="322" y="12829"/>
                  </a:lnTo>
                  <a:lnTo>
                    <a:pt x="268" y="12944"/>
                  </a:lnTo>
                  <a:lnTo>
                    <a:pt x="215" y="13058"/>
                  </a:lnTo>
                  <a:lnTo>
                    <a:pt x="161" y="13173"/>
                  </a:lnTo>
                  <a:lnTo>
                    <a:pt x="107" y="13288"/>
                  </a:lnTo>
                  <a:lnTo>
                    <a:pt x="53" y="13403"/>
                  </a:lnTo>
                  <a:lnTo>
                    <a:pt x="0" y="13517"/>
                  </a:lnTo>
                  <a:close/>
                  <a:moveTo>
                    <a:pt x="3393" y="9528"/>
                  </a:moveTo>
                  <a:lnTo>
                    <a:pt x="3459" y="9487"/>
                  </a:lnTo>
                  <a:lnTo>
                    <a:pt x="3525" y="9446"/>
                  </a:lnTo>
                  <a:lnTo>
                    <a:pt x="3590" y="9404"/>
                  </a:lnTo>
                  <a:lnTo>
                    <a:pt x="3655" y="9363"/>
                  </a:lnTo>
                  <a:lnTo>
                    <a:pt x="3719" y="9319"/>
                  </a:lnTo>
                  <a:lnTo>
                    <a:pt x="3783" y="9277"/>
                  </a:lnTo>
                  <a:lnTo>
                    <a:pt x="3846" y="9233"/>
                  </a:lnTo>
                  <a:lnTo>
                    <a:pt x="3910" y="9189"/>
                  </a:lnTo>
                  <a:lnTo>
                    <a:pt x="3902" y="9240"/>
                  </a:lnTo>
                  <a:lnTo>
                    <a:pt x="3893" y="9290"/>
                  </a:lnTo>
                  <a:lnTo>
                    <a:pt x="3885" y="9341"/>
                  </a:lnTo>
                  <a:lnTo>
                    <a:pt x="3876" y="9391"/>
                  </a:lnTo>
                  <a:lnTo>
                    <a:pt x="3868" y="9442"/>
                  </a:lnTo>
                  <a:lnTo>
                    <a:pt x="3860" y="9492"/>
                  </a:lnTo>
                  <a:lnTo>
                    <a:pt x="3852" y="9543"/>
                  </a:lnTo>
                  <a:lnTo>
                    <a:pt x="3844" y="9593"/>
                  </a:lnTo>
                  <a:lnTo>
                    <a:pt x="3836" y="9644"/>
                  </a:lnTo>
                  <a:lnTo>
                    <a:pt x="3828" y="9694"/>
                  </a:lnTo>
                  <a:lnTo>
                    <a:pt x="3821" y="9745"/>
                  </a:lnTo>
                  <a:lnTo>
                    <a:pt x="3813" y="9794"/>
                  </a:lnTo>
                  <a:lnTo>
                    <a:pt x="3805" y="9845"/>
                  </a:lnTo>
                  <a:lnTo>
                    <a:pt x="3797" y="9895"/>
                  </a:lnTo>
                  <a:lnTo>
                    <a:pt x="3790" y="9946"/>
                  </a:lnTo>
                  <a:lnTo>
                    <a:pt x="3782" y="9997"/>
                  </a:lnTo>
                  <a:lnTo>
                    <a:pt x="3772" y="10069"/>
                  </a:lnTo>
                  <a:lnTo>
                    <a:pt x="3765" y="10135"/>
                  </a:lnTo>
                  <a:lnTo>
                    <a:pt x="3760" y="10196"/>
                  </a:lnTo>
                  <a:lnTo>
                    <a:pt x="3755" y="10251"/>
                  </a:lnTo>
                  <a:lnTo>
                    <a:pt x="3750" y="10302"/>
                  </a:lnTo>
                  <a:lnTo>
                    <a:pt x="3743" y="10346"/>
                  </a:lnTo>
                  <a:lnTo>
                    <a:pt x="3739" y="10368"/>
                  </a:lnTo>
                  <a:lnTo>
                    <a:pt x="3734" y="10387"/>
                  </a:lnTo>
                  <a:lnTo>
                    <a:pt x="3729" y="10405"/>
                  </a:lnTo>
                  <a:lnTo>
                    <a:pt x="3722" y="10422"/>
                  </a:lnTo>
                  <a:lnTo>
                    <a:pt x="3714" y="10438"/>
                  </a:lnTo>
                  <a:lnTo>
                    <a:pt x="3705" y="10453"/>
                  </a:lnTo>
                  <a:lnTo>
                    <a:pt x="3694" y="10468"/>
                  </a:lnTo>
                  <a:lnTo>
                    <a:pt x="3683" y="10481"/>
                  </a:lnTo>
                  <a:lnTo>
                    <a:pt x="3669" y="10492"/>
                  </a:lnTo>
                  <a:lnTo>
                    <a:pt x="3654" y="10503"/>
                  </a:lnTo>
                  <a:lnTo>
                    <a:pt x="3635" y="10513"/>
                  </a:lnTo>
                  <a:lnTo>
                    <a:pt x="3616" y="10522"/>
                  </a:lnTo>
                  <a:lnTo>
                    <a:pt x="3595" y="10529"/>
                  </a:lnTo>
                  <a:lnTo>
                    <a:pt x="3571" y="10536"/>
                  </a:lnTo>
                  <a:lnTo>
                    <a:pt x="3545" y="10542"/>
                  </a:lnTo>
                  <a:lnTo>
                    <a:pt x="3517" y="10547"/>
                  </a:lnTo>
                  <a:lnTo>
                    <a:pt x="3486" y="10552"/>
                  </a:lnTo>
                  <a:lnTo>
                    <a:pt x="3452" y="10556"/>
                  </a:lnTo>
                  <a:lnTo>
                    <a:pt x="3415" y="10559"/>
                  </a:lnTo>
                  <a:lnTo>
                    <a:pt x="3374" y="10560"/>
                  </a:lnTo>
                  <a:lnTo>
                    <a:pt x="3386" y="10523"/>
                  </a:lnTo>
                  <a:lnTo>
                    <a:pt x="3398" y="10487"/>
                  </a:lnTo>
                  <a:lnTo>
                    <a:pt x="3408" y="10449"/>
                  </a:lnTo>
                  <a:lnTo>
                    <a:pt x="3418" y="10412"/>
                  </a:lnTo>
                  <a:lnTo>
                    <a:pt x="3426" y="10375"/>
                  </a:lnTo>
                  <a:lnTo>
                    <a:pt x="3434" y="10336"/>
                  </a:lnTo>
                  <a:lnTo>
                    <a:pt x="3441" y="10299"/>
                  </a:lnTo>
                  <a:lnTo>
                    <a:pt x="3448" y="10261"/>
                  </a:lnTo>
                  <a:lnTo>
                    <a:pt x="3450" y="10242"/>
                  </a:lnTo>
                  <a:lnTo>
                    <a:pt x="3451" y="10221"/>
                  </a:lnTo>
                  <a:lnTo>
                    <a:pt x="3452" y="10200"/>
                  </a:lnTo>
                  <a:lnTo>
                    <a:pt x="3451" y="10175"/>
                  </a:lnTo>
                  <a:lnTo>
                    <a:pt x="3450" y="10151"/>
                  </a:lnTo>
                  <a:lnTo>
                    <a:pt x="3448" y="10125"/>
                  </a:lnTo>
                  <a:lnTo>
                    <a:pt x="3445" y="10099"/>
                  </a:lnTo>
                  <a:lnTo>
                    <a:pt x="3442" y="10070"/>
                  </a:lnTo>
                  <a:lnTo>
                    <a:pt x="3434" y="10014"/>
                  </a:lnTo>
                  <a:lnTo>
                    <a:pt x="3425" y="9955"/>
                  </a:lnTo>
                  <a:lnTo>
                    <a:pt x="3415" y="9896"/>
                  </a:lnTo>
                  <a:lnTo>
                    <a:pt x="3405" y="9838"/>
                  </a:lnTo>
                  <a:lnTo>
                    <a:pt x="3394" y="9781"/>
                  </a:lnTo>
                  <a:lnTo>
                    <a:pt x="3386" y="9728"/>
                  </a:lnTo>
                  <a:lnTo>
                    <a:pt x="3379" y="9678"/>
                  </a:lnTo>
                  <a:lnTo>
                    <a:pt x="3375" y="9633"/>
                  </a:lnTo>
                  <a:lnTo>
                    <a:pt x="3373" y="9613"/>
                  </a:lnTo>
                  <a:lnTo>
                    <a:pt x="3373" y="9594"/>
                  </a:lnTo>
                  <a:lnTo>
                    <a:pt x="3374" y="9578"/>
                  </a:lnTo>
                  <a:lnTo>
                    <a:pt x="3375" y="9563"/>
                  </a:lnTo>
                  <a:lnTo>
                    <a:pt x="3378" y="9551"/>
                  </a:lnTo>
                  <a:lnTo>
                    <a:pt x="3382" y="9541"/>
                  </a:lnTo>
                  <a:lnTo>
                    <a:pt x="3386" y="9533"/>
                  </a:lnTo>
                  <a:lnTo>
                    <a:pt x="3393" y="9528"/>
                  </a:lnTo>
                  <a:close/>
                </a:path>
              </a:pathLst>
            </a:custGeom>
            <a:solidFill>
              <a:srgbClr val="707B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26"/>
            <p:cNvSpPr>
              <a:spLocks/>
            </p:cNvSpPr>
            <p:nvPr/>
          </p:nvSpPr>
          <p:spPr bwMode="auto">
            <a:xfrm>
              <a:off x="542" y="3144"/>
              <a:ext cx="109" cy="140"/>
            </a:xfrm>
            <a:custGeom>
              <a:avLst/>
              <a:gdLst/>
              <a:ahLst/>
              <a:cxnLst>
                <a:cxn ang="0">
                  <a:pos x="2740" y="0"/>
                </a:cxn>
                <a:cxn ang="0">
                  <a:pos x="2711" y="21"/>
                </a:cxn>
                <a:cxn ang="0">
                  <a:pos x="2631" y="79"/>
                </a:cxn>
                <a:cxn ang="0">
                  <a:pos x="2574" y="124"/>
                </a:cxn>
                <a:cxn ang="0">
                  <a:pos x="2505" y="175"/>
                </a:cxn>
                <a:cxn ang="0">
                  <a:pos x="2428" y="236"/>
                </a:cxn>
                <a:cxn ang="0">
                  <a:pos x="2343" y="304"/>
                </a:cxn>
                <a:cxn ang="0">
                  <a:pos x="2249" y="380"/>
                </a:cxn>
                <a:cxn ang="0">
                  <a:pos x="2149" y="461"/>
                </a:cxn>
                <a:cxn ang="0">
                  <a:pos x="2043" y="551"/>
                </a:cxn>
                <a:cxn ang="0">
                  <a:pos x="1931" y="646"/>
                </a:cxn>
                <a:cxn ang="0">
                  <a:pos x="1816" y="749"/>
                </a:cxn>
                <a:cxn ang="0">
                  <a:pos x="1696" y="855"/>
                </a:cxn>
                <a:cxn ang="0">
                  <a:pos x="1575" y="967"/>
                </a:cxn>
                <a:cxn ang="0">
                  <a:pos x="1452" y="1084"/>
                </a:cxn>
                <a:cxn ang="0">
                  <a:pos x="1329" y="1205"/>
                </a:cxn>
                <a:cxn ang="0">
                  <a:pos x="1205" y="1330"/>
                </a:cxn>
                <a:cxn ang="0">
                  <a:pos x="1084" y="1459"/>
                </a:cxn>
                <a:cxn ang="0">
                  <a:pos x="963" y="1590"/>
                </a:cxn>
                <a:cxn ang="0">
                  <a:pos x="846" y="1726"/>
                </a:cxn>
                <a:cxn ang="0">
                  <a:pos x="732" y="1862"/>
                </a:cxn>
                <a:cxn ang="0">
                  <a:pos x="624" y="2002"/>
                </a:cxn>
                <a:cxn ang="0">
                  <a:pos x="521" y="2142"/>
                </a:cxn>
                <a:cxn ang="0">
                  <a:pos x="424" y="2285"/>
                </a:cxn>
                <a:cxn ang="0">
                  <a:pos x="334" y="2427"/>
                </a:cxn>
                <a:cxn ang="0">
                  <a:pos x="253" y="2571"/>
                </a:cxn>
                <a:cxn ang="0">
                  <a:pos x="180" y="2714"/>
                </a:cxn>
                <a:cxn ang="0">
                  <a:pos x="118" y="2858"/>
                </a:cxn>
                <a:cxn ang="0">
                  <a:pos x="67" y="3000"/>
                </a:cxn>
                <a:cxn ang="0">
                  <a:pos x="27" y="3142"/>
                </a:cxn>
                <a:cxn ang="0">
                  <a:pos x="0" y="3281"/>
                </a:cxn>
                <a:cxn ang="0">
                  <a:pos x="4" y="3294"/>
                </a:cxn>
                <a:cxn ang="0">
                  <a:pos x="16" y="3327"/>
                </a:cxn>
                <a:cxn ang="0">
                  <a:pos x="26" y="3349"/>
                </a:cxn>
                <a:cxn ang="0">
                  <a:pos x="39" y="3374"/>
                </a:cxn>
                <a:cxn ang="0">
                  <a:pos x="56" y="3402"/>
                </a:cxn>
                <a:cxn ang="0">
                  <a:pos x="77" y="3430"/>
                </a:cxn>
                <a:cxn ang="0">
                  <a:pos x="102" y="3459"/>
                </a:cxn>
                <a:cxn ang="0">
                  <a:pos x="131" y="3489"/>
                </a:cxn>
                <a:cxn ang="0">
                  <a:pos x="165" y="3517"/>
                </a:cxn>
                <a:cxn ang="0">
                  <a:pos x="204" y="3543"/>
                </a:cxn>
                <a:cxn ang="0">
                  <a:pos x="249" y="3569"/>
                </a:cxn>
                <a:cxn ang="0">
                  <a:pos x="299" y="3590"/>
                </a:cxn>
                <a:cxn ang="0">
                  <a:pos x="355" y="3607"/>
                </a:cxn>
                <a:cxn ang="0">
                  <a:pos x="418" y="3620"/>
                </a:cxn>
                <a:cxn ang="0">
                  <a:pos x="487" y="3627"/>
                </a:cxn>
                <a:cxn ang="0">
                  <a:pos x="564" y="3629"/>
                </a:cxn>
                <a:cxn ang="0">
                  <a:pos x="647" y="3624"/>
                </a:cxn>
                <a:cxn ang="0">
                  <a:pos x="739" y="3611"/>
                </a:cxn>
                <a:cxn ang="0">
                  <a:pos x="839" y="3590"/>
                </a:cxn>
                <a:cxn ang="0">
                  <a:pos x="946" y="3559"/>
                </a:cxn>
                <a:cxn ang="0">
                  <a:pos x="1063" y="3520"/>
                </a:cxn>
                <a:cxn ang="0">
                  <a:pos x="1188" y="3468"/>
                </a:cxn>
                <a:cxn ang="0">
                  <a:pos x="1323" y="3407"/>
                </a:cxn>
                <a:cxn ang="0">
                  <a:pos x="1467" y="3333"/>
                </a:cxn>
                <a:cxn ang="0">
                  <a:pos x="1622" y="3246"/>
                </a:cxn>
                <a:cxn ang="0">
                  <a:pos x="1787" y="3146"/>
                </a:cxn>
                <a:cxn ang="0">
                  <a:pos x="1961" y="3032"/>
                </a:cxn>
                <a:cxn ang="0">
                  <a:pos x="2147" y="2902"/>
                </a:cxn>
                <a:cxn ang="0">
                  <a:pos x="2345" y="2757"/>
                </a:cxn>
                <a:cxn ang="0">
                  <a:pos x="2554" y="2595"/>
                </a:cxn>
                <a:cxn ang="0">
                  <a:pos x="2740" y="0"/>
                </a:cxn>
              </a:cxnLst>
              <a:rect l="0" t="0" r="r" b="b"/>
              <a:pathLst>
                <a:path w="2740" h="3629">
                  <a:moveTo>
                    <a:pt x="2740" y="0"/>
                  </a:moveTo>
                  <a:lnTo>
                    <a:pt x="2711" y="21"/>
                  </a:lnTo>
                  <a:lnTo>
                    <a:pt x="2631" y="79"/>
                  </a:lnTo>
                  <a:lnTo>
                    <a:pt x="2574" y="124"/>
                  </a:lnTo>
                  <a:lnTo>
                    <a:pt x="2505" y="175"/>
                  </a:lnTo>
                  <a:lnTo>
                    <a:pt x="2428" y="236"/>
                  </a:lnTo>
                  <a:lnTo>
                    <a:pt x="2343" y="304"/>
                  </a:lnTo>
                  <a:lnTo>
                    <a:pt x="2249" y="380"/>
                  </a:lnTo>
                  <a:lnTo>
                    <a:pt x="2149" y="461"/>
                  </a:lnTo>
                  <a:lnTo>
                    <a:pt x="2043" y="551"/>
                  </a:lnTo>
                  <a:lnTo>
                    <a:pt x="1931" y="646"/>
                  </a:lnTo>
                  <a:lnTo>
                    <a:pt x="1816" y="749"/>
                  </a:lnTo>
                  <a:lnTo>
                    <a:pt x="1696" y="855"/>
                  </a:lnTo>
                  <a:lnTo>
                    <a:pt x="1575" y="967"/>
                  </a:lnTo>
                  <a:lnTo>
                    <a:pt x="1452" y="1084"/>
                  </a:lnTo>
                  <a:lnTo>
                    <a:pt x="1329" y="1205"/>
                  </a:lnTo>
                  <a:lnTo>
                    <a:pt x="1205" y="1330"/>
                  </a:lnTo>
                  <a:lnTo>
                    <a:pt x="1084" y="1459"/>
                  </a:lnTo>
                  <a:lnTo>
                    <a:pt x="963" y="1590"/>
                  </a:lnTo>
                  <a:lnTo>
                    <a:pt x="846" y="1726"/>
                  </a:lnTo>
                  <a:lnTo>
                    <a:pt x="732" y="1862"/>
                  </a:lnTo>
                  <a:lnTo>
                    <a:pt x="624" y="2002"/>
                  </a:lnTo>
                  <a:lnTo>
                    <a:pt x="521" y="2142"/>
                  </a:lnTo>
                  <a:lnTo>
                    <a:pt x="424" y="2285"/>
                  </a:lnTo>
                  <a:lnTo>
                    <a:pt x="334" y="2427"/>
                  </a:lnTo>
                  <a:lnTo>
                    <a:pt x="253" y="2571"/>
                  </a:lnTo>
                  <a:lnTo>
                    <a:pt x="180" y="2714"/>
                  </a:lnTo>
                  <a:lnTo>
                    <a:pt x="118" y="2858"/>
                  </a:lnTo>
                  <a:lnTo>
                    <a:pt x="67" y="3000"/>
                  </a:lnTo>
                  <a:lnTo>
                    <a:pt x="27" y="3142"/>
                  </a:lnTo>
                  <a:lnTo>
                    <a:pt x="0" y="3281"/>
                  </a:lnTo>
                  <a:lnTo>
                    <a:pt x="4" y="3294"/>
                  </a:lnTo>
                  <a:lnTo>
                    <a:pt x="16" y="3327"/>
                  </a:lnTo>
                  <a:lnTo>
                    <a:pt x="26" y="3349"/>
                  </a:lnTo>
                  <a:lnTo>
                    <a:pt x="39" y="3374"/>
                  </a:lnTo>
                  <a:lnTo>
                    <a:pt x="56" y="3402"/>
                  </a:lnTo>
                  <a:lnTo>
                    <a:pt x="77" y="3430"/>
                  </a:lnTo>
                  <a:lnTo>
                    <a:pt x="102" y="3459"/>
                  </a:lnTo>
                  <a:lnTo>
                    <a:pt x="131" y="3489"/>
                  </a:lnTo>
                  <a:lnTo>
                    <a:pt x="165" y="3517"/>
                  </a:lnTo>
                  <a:lnTo>
                    <a:pt x="204" y="3543"/>
                  </a:lnTo>
                  <a:lnTo>
                    <a:pt x="249" y="3569"/>
                  </a:lnTo>
                  <a:lnTo>
                    <a:pt x="299" y="3590"/>
                  </a:lnTo>
                  <a:lnTo>
                    <a:pt x="355" y="3607"/>
                  </a:lnTo>
                  <a:lnTo>
                    <a:pt x="418" y="3620"/>
                  </a:lnTo>
                  <a:lnTo>
                    <a:pt x="487" y="3627"/>
                  </a:lnTo>
                  <a:lnTo>
                    <a:pt x="564" y="3629"/>
                  </a:lnTo>
                  <a:lnTo>
                    <a:pt x="647" y="3624"/>
                  </a:lnTo>
                  <a:lnTo>
                    <a:pt x="739" y="3611"/>
                  </a:lnTo>
                  <a:lnTo>
                    <a:pt x="839" y="3590"/>
                  </a:lnTo>
                  <a:lnTo>
                    <a:pt x="946" y="3559"/>
                  </a:lnTo>
                  <a:lnTo>
                    <a:pt x="1063" y="3520"/>
                  </a:lnTo>
                  <a:lnTo>
                    <a:pt x="1188" y="3468"/>
                  </a:lnTo>
                  <a:lnTo>
                    <a:pt x="1323" y="3407"/>
                  </a:lnTo>
                  <a:lnTo>
                    <a:pt x="1467" y="3333"/>
                  </a:lnTo>
                  <a:lnTo>
                    <a:pt x="1622" y="3246"/>
                  </a:lnTo>
                  <a:lnTo>
                    <a:pt x="1787" y="3146"/>
                  </a:lnTo>
                  <a:lnTo>
                    <a:pt x="1961" y="3032"/>
                  </a:lnTo>
                  <a:lnTo>
                    <a:pt x="2147" y="2902"/>
                  </a:lnTo>
                  <a:lnTo>
                    <a:pt x="2345" y="2757"/>
                  </a:lnTo>
                  <a:lnTo>
                    <a:pt x="2554" y="2595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rgbClr val="DF8A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7"/>
            <p:cNvSpPr>
              <a:spLocks/>
            </p:cNvSpPr>
            <p:nvPr/>
          </p:nvSpPr>
          <p:spPr bwMode="auto">
            <a:xfrm>
              <a:off x="551" y="3173"/>
              <a:ext cx="98" cy="111"/>
            </a:xfrm>
            <a:custGeom>
              <a:avLst/>
              <a:gdLst/>
              <a:ahLst/>
              <a:cxnLst>
                <a:cxn ang="0">
                  <a:pos x="29" y="2816"/>
                </a:cxn>
                <a:cxn ang="0">
                  <a:pos x="92" y="2840"/>
                </a:cxn>
                <a:cxn ang="0">
                  <a:pos x="165" y="2858"/>
                </a:cxn>
                <a:cxn ang="0">
                  <a:pos x="247" y="2869"/>
                </a:cxn>
                <a:cxn ang="0">
                  <a:pos x="340" y="2870"/>
                </a:cxn>
                <a:cxn ang="0">
                  <a:pos x="442" y="2862"/>
                </a:cxn>
                <a:cxn ang="0">
                  <a:pos x="557" y="2843"/>
                </a:cxn>
                <a:cxn ang="0">
                  <a:pos x="683" y="2811"/>
                </a:cxn>
                <a:cxn ang="0">
                  <a:pos x="823" y="2764"/>
                </a:cxn>
                <a:cxn ang="0">
                  <a:pos x="974" y="2702"/>
                </a:cxn>
                <a:cxn ang="0">
                  <a:pos x="1140" y="2624"/>
                </a:cxn>
                <a:cxn ang="0">
                  <a:pos x="1320" y="2528"/>
                </a:cxn>
                <a:cxn ang="0">
                  <a:pos x="1514" y="2412"/>
                </a:cxn>
                <a:cxn ang="0">
                  <a:pos x="1724" y="2276"/>
                </a:cxn>
                <a:cxn ang="0">
                  <a:pos x="1949" y="2118"/>
                </a:cxn>
                <a:cxn ang="0">
                  <a:pos x="2192" y="1936"/>
                </a:cxn>
                <a:cxn ang="0">
                  <a:pos x="2451" y="0"/>
                </a:cxn>
                <a:cxn ang="0">
                  <a:pos x="2344" y="214"/>
                </a:cxn>
                <a:cxn ang="0">
                  <a:pos x="2229" y="423"/>
                </a:cxn>
                <a:cxn ang="0">
                  <a:pos x="2108" y="629"/>
                </a:cxn>
                <a:cxn ang="0">
                  <a:pos x="1981" y="829"/>
                </a:cxn>
                <a:cxn ang="0">
                  <a:pos x="1848" y="1027"/>
                </a:cxn>
                <a:cxn ang="0">
                  <a:pos x="1708" y="1218"/>
                </a:cxn>
                <a:cxn ang="0">
                  <a:pos x="1563" y="1404"/>
                </a:cxn>
                <a:cxn ang="0">
                  <a:pos x="1411" y="1584"/>
                </a:cxn>
                <a:cxn ang="0">
                  <a:pos x="1253" y="1759"/>
                </a:cxn>
                <a:cxn ang="0">
                  <a:pos x="1091" y="1928"/>
                </a:cxn>
                <a:cxn ang="0">
                  <a:pos x="922" y="2091"/>
                </a:cxn>
                <a:cxn ang="0">
                  <a:pos x="748" y="2247"/>
                </a:cxn>
                <a:cxn ang="0">
                  <a:pos x="569" y="2396"/>
                </a:cxn>
                <a:cxn ang="0">
                  <a:pos x="385" y="2539"/>
                </a:cxn>
                <a:cxn ang="0">
                  <a:pos x="195" y="2674"/>
                </a:cxn>
                <a:cxn ang="0">
                  <a:pos x="0" y="2802"/>
                </a:cxn>
              </a:cxnLst>
              <a:rect l="0" t="0" r="r" b="b"/>
              <a:pathLst>
                <a:path w="2451" h="2871">
                  <a:moveTo>
                    <a:pt x="0" y="2802"/>
                  </a:moveTo>
                  <a:lnTo>
                    <a:pt x="29" y="2816"/>
                  </a:lnTo>
                  <a:lnTo>
                    <a:pt x="60" y="2829"/>
                  </a:lnTo>
                  <a:lnTo>
                    <a:pt x="92" y="2840"/>
                  </a:lnTo>
                  <a:lnTo>
                    <a:pt x="127" y="2850"/>
                  </a:lnTo>
                  <a:lnTo>
                    <a:pt x="165" y="2858"/>
                  </a:lnTo>
                  <a:lnTo>
                    <a:pt x="204" y="2864"/>
                  </a:lnTo>
                  <a:lnTo>
                    <a:pt x="247" y="2869"/>
                  </a:lnTo>
                  <a:lnTo>
                    <a:pt x="292" y="2871"/>
                  </a:lnTo>
                  <a:lnTo>
                    <a:pt x="340" y="2870"/>
                  </a:lnTo>
                  <a:lnTo>
                    <a:pt x="390" y="2868"/>
                  </a:lnTo>
                  <a:lnTo>
                    <a:pt x="442" y="2862"/>
                  </a:lnTo>
                  <a:lnTo>
                    <a:pt x="498" y="2854"/>
                  </a:lnTo>
                  <a:lnTo>
                    <a:pt x="557" y="2843"/>
                  </a:lnTo>
                  <a:lnTo>
                    <a:pt x="619" y="2828"/>
                  </a:lnTo>
                  <a:lnTo>
                    <a:pt x="683" y="2811"/>
                  </a:lnTo>
                  <a:lnTo>
                    <a:pt x="751" y="2789"/>
                  </a:lnTo>
                  <a:lnTo>
                    <a:pt x="823" y="2764"/>
                  </a:lnTo>
                  <a:lnTo>
                    <a:pt x="897" y="2735"/>
                  </a:lnTo>
                  <a:lnTo>
                    <a:pt x="974" y="2702"/>
                  </a:lnTo>
                  <a:lnTo>
                    <a:pt x="1056" y="2665"/>
                  </a:lnTo>
                  <a:lnTo>
                    <a:pt x="1140" y="2624"/>
                  </a:lnTo>
                  <a:lnTo>
                    <a:pt x="1228" y="2578"/>
                  </a:lnTo>
                  <a:lnTo>
                    <a:pt x="1320" y="2528"/>
                  </a:lnTo>
                  <a:lnTo>
                    <a:pt x="1415" y="2472"/>
                  </a:lnTo>
                  <a:lnTo>
                    <a:pt x="1514" y="2412"/>
                  </a:lnTo>
                  <a:lnTo>
                    <a:pt x="1617" y="2347"/>
                  </a:lnTo>
                  <a:lnTo>
                    <a:pt x="1724" y="2276"/>
                  </a:lnTo>
                  <a:lnTo>
                    <a:pt x="1835" y="2200"/>
                  </a:lnTo>
                  <a:lnTo>
                    <a:pt x="1949" y="2118"/>
                  </a:lnTo>
                  <a:lnTo>
                    <a:pt x="2069" y="2030"/>
                  </a:lnTo>
                  <a:lnTo>
                    <a:pt x="2192" y="1936"/>
                  </a:lnTo>
                  <a:lnTo>
                    <a:pt x="2320" y="1837"/>
                  </a:lnTo>
                  <a:lnTo>
                    <a:pt x="2451" y="0"/>
                  </a:lnTo>
                  <a:lnTo>
                    <a:pt x="2398" y="107"/>
                  </a:lnTo>
                  <a:lnTo>
                    <a:pt x="2344" y="214"/>
                  </a:lnTo>
                  <a:lnTo>
                    <a:pt x="2287" y="319"/>
                  </a:lnTo>
                  <a:lnTo>
                    <a:pt x="2229" y="423"/>
                  </a:lnTo>
                  <a:lnTo>
                    <a:pt x="2169" y="526"/>
                  </a:lnTo>
                  <a:lnTo>
                    <a:pt x="2108" y="629"/>
                  </a:lnTo>
                  <a:lnTo>
                    <a:pt x="2046" y="730"/>
                  </a:lnTo>
                  <a:lnTo>
                    <a:pt x="1981" y="829"/>
                  </a:lnTo>
                  <a:lnTo>
                    <a:pt x="1915" y="929"/>
                  </a:lnTo>
                  <a:lnTo>
                    <a:pt x="1848" y="1027"/>
                  </a:lnTo>
                  <a:lnTo>
                    <a:pt x="1779" y="1123"/>
                  </a:lnTo>
                  <a:lnTo>
                    <a:pt x="1708" y="1218"/>
                  </a:lnTo>
                  <a:lnTo>
                    <a:pt x="1636" y="1312"/>
                  </a:lnTo>
                  <a:lnTo>
                    <a:pt x="1563" y="1404"/>
                  </a:lnTo>
                  <a:lnTo>
                    <a:pt x="1487" y="1495"/>
                  </a:lnTo>
                  <a:lnTo>
                    <a:pt x="1411" y="1584"/>
                  </a:lnTo>
                  <a:lnTo>
                    <a:pt x="1333" y="1672"/>
                  </a:lnTo>
                  <a:lnTo>
                    <a:pt x="1253" y="1759"/>
                  </a:lnTo>
                  <a:lnTo>
                    <a:pt x="1173" y="1844"/>
                  </a:lnTo>
                  <a:lnTo>
                    <a:pt x="1091" y="1928"/>
                  </a:lnTo>
                  <a:lnTo>
                    <a:pt x="1007" y="2010"/>
                  </a:lnTo>
                  <a:lnTo>
                    <a:pt x="922" y="2091"/>
                  </a:lnTo>
                  <a:lnTo>
                    <a:pt x="836" y="2170"/>
                  </a:lnTo>
                  <a:lnTo>
                    <a:pt x="748" y="2247"/>
                  </a:lnTo>
                  <a:lnTo>
                    <a:pt x="659" y="2322"/>
                  </a:lnTo>
                  <a:lnTo>
                    <a:pt x="569" y="2396"/>
                  </a:lnTo>
                  <a:lnTo>
                    <a:pt x="477" y="2469"/>
                  </a:lnTo>
                  <a:lnTo>
                    <a:pt x="385" y="2539"/>
                  </a:lnTo>
                  <a:lnTo>
                    <a:pt x="291" y="2607"/>
                  </a:lnTo>
                  <a:lnTo>
                    <a:pt x="195" y="2674"/>
                  </a:lnTo>
                  <a:lnTo>
                    <a:pt x="98" y="2739"/>
                  </a:lnTo>
                  <a:lnTo>
                    <a:pt x="0" y="2802"/>
                  </a:lnTo>
                  <a:close/>
                </a:path>
              </a:pathLst>
            </a:custGeom>
            <a:solidFill>
              <a:srgbClr val="CE77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8"/>
            <p:cNvSpPr>
              <a:spLocks/>
            </p:cNvSpPr>
            <p:nvPr/>
          </p:nvSpPr>
          <p:spPr bwMode="auto">
            <a:xfrm>
              <a:off x="746" y="3145"/>
              <a:ext cx="84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18"/>
                </a:cxn>
                <a:cxn ang="0">
                  <a:pos x="110" y="71"/>
                </a:cxn>
                <a:cxn ang="0">
                  <a:pos x="168" y="112"/>
                </a:cxn>
                <a:cxn ang="0">
                  <a:pos x="237" y="159"/>
                </a:cxn>
                <a:cxn ang="0">
                  <a:pos x="313" y="216"/>
                </a:cxn>
                <a:cxn ang="0">
                  <a:pos x="398" y="280"/>
                </a:cxn>
                <a:cxn ang="0">
                  <a:pos x="490" y="351"/>
                </a:cxn>
                <a:cxn ang="0">
                  <a:pos x="586" y="430"/>
                </a:cxn>
                <a:cxn ang="0">
                  <a:pos x="689" y="517"/>
                </a:cxn>
                <a:cxn ang="0">
                  <a:pos x="794" y="610"/>
                </a:cxn>
                <a:cxn ang="0">
                  <a:pos x="901" y="710"/>
                </a:cxn>
                <a:cxn ang="0">
                  <a:pos x="1012" y="816"/>
                </a:cxn>
                <a:cxn ang="0">
                  <a:pos x="1121" y="930"/>
                </a:cxn>
                <a:cxn ang="0">
                  <a:pos x="1231" y="1049"/>
                </a:cxn>
                <a:cxn ang="0">
                  <a:pos x="1338" y="1174"/>
                </a:cxn>
                <a:cxn ang="0">
                  <a:pos x="1444" y="1305"/>
                </a:cxn>
                <a:cxn ang="0">
                  <a:pos x="1544" y="1441"/>
                </a:cxn>
                <a:cxn ang="0">
                  <a:pos x="1640" y="1582"/>
                </a:cxn>
                <a:cxn ang="0">
                  <a:pos x="1731" y="1730"/>
                </a:cxn>
                <a:cxn ang="0">
                  <a:pos x="1814" y="1882"/>
                </a:cxn>
                <a:cxn ang="0">
                  <a:pos x="1889" y="2038"/>
                </a:cxn>
                <a:cxn ang="0">
                  <a:pos x="1956" y="2199"/>
                </a:cxn>
                <a:cxn ang="0">
                  <a:pos x="2012" y="2364"/>
                </a:cxn>
                <a:cxn ang="0">
                  <a:pos x="2057" y="2534"/>
                </a:cxn>
                <a:cxn ang="0">
                  <a:pos x="2089" y="2706"/>
                </a:cxn>
                <a:cxn ang="0">
                  <a:pos x="2109" y="2883"/>
                </a:cxn>
                <a:cxn ang="0">
                  <a:pos x="2113" y="3063"/>
                </a:cxn>
                <a:cxn ang="0">
                  <a:pos x="2103" y="3247"/>
                </a:cxn>
                <a:cxn ang="0">
                  <a:pos x="2076" y="3433"/>
                </a:cxn>
                <a:cxn ang="0">
                  <a:pos x="2032" y="3622"/>
                </a:cxn>
                <a:cxn ang="0">
                  <a:pos x="2028" y="3633"/>
                </a:cxn>
                <a:cxn ang="0">
                  <a:pos x="2016" y="3663"/>
                </a:cxn>
                <a:cxn ang="0">
                  <a:pos x="2006" y="3682"/>
                </a:cxn>
                <a:cxn ang="0">
                  <a:pos x="1994" y="3703"/>
                </a:cxn>
                <a:cxn ang="0">
                  <a:pos x="1979" y="3724"/>
                </a:cxn>
                <a:cxn ang="0">
                  <a:pos x="1961" y="3747"/>
                </a:cxn>
                <a:cxn ang="0">
                  <a:pos x="1941" y="3769"/>
                </a:cxn>
                <a:cxn ang="0">
                  <a:pos x="1915" y="3789"/>
                </a:cxn>
                <a:cxn ang="0">
                  <a:pos x="1888" y="3806"/>
                </a:cxn>
                <a:cxn ang="0">
                  <a:pos x="1857" y="3821"/>
                </a:cxn>
                <a:cxn ang="0">
                  <a:pos x="1822" y="3831"/>
                </a:cxn>
                <a:cxn ang="0">
                  <a:pos x="1784" y="3837"/>
                </a:cxn>
                <a:cxn ang="0">
                  <a:pos x="1741" y="3837"/>
                </a:cxn>
                <a:cxn ang="0">
                  <a:pos x="1694" y="3831"/>
                </a:cxn>
                <a:cxn ang="0">
                  <a:pos x="1642" y="3817"/>
                </a:cxn>
                <a:cxn ang="0">
                  <a:pos x="1586" y="3796"/>
                </a:cxn>
                <a:cxn ang="0">
                  <a:pos x="1525" y="3765"/>
                </a:cxn>
                <a:cxn ang="0">
                  <a:pos x="1460" y="3723"/>
                </a:cxn>
                <a:cxn ang="0">
                  <a:pos x="1389" y="3672"/>
                </a:cxn>
                <a:cxn ang="0">
                  <a:pos x="1313" y="3609"/>
                </a:cxn>
                <a:cxn ang="0">
                  <a:pos x="1232" y="3533"/>
                </a:cxn>
                <a:cxn ang="0">
                  <a:pos x="1145" y="3444"/>
                </a:cxn>
                <a:cxn ang="0">
                  <a:pos x="1053" y="3341"/>
                </a:cxn>
                <a:cxn ang="0">
                  <a:pos x="955" y="3223"/>
                </a:cxn>
                <a:cxn ang="0">
                  <a:pos x="849" y="3089"/>
                </a:cxn>
                <a:cxn ang="0">
                  <a:pos x="739" y="2938"/>
                </a:cxn>
                <a:cxn ang="0">
                  <a:pos x="622" y="2770"/>
                </a:cxn>
                <a:cxn ang="0">
                  <a:pos x="499" y="2583"/>
                </a:cxn>
                <a:cxn ang="0">
                  <a:pos x="368" y="2378"/>
                </a:cxn>
                <a:cxn ang="0">
                  <a:pos x="232" y="2152"/>
                </a:cxn>
                <a:cxn ang="0">
                  <a:pos x="0" y="0"/>
                </a:cxn>
              </a:cxnLst>
              <a:rect l="0" t="0" r="r" b="b"/>
              <a:pathLst>
                <a:path w="2113" h="3837">
                  <a:moveTo>
                    <a:pt x="0" y="0"/>
                  </a:moveTo>
                  <a:lnTo>
                    <a:pt x="29" y="18"/>
                  </a:lnTo>
                  <a:lnTo>
                    <a:pt x="110" y="71"/>
                  </a:lnTo>
                  <a:lnTo>
                    <a:pt x="168" y="112"/>
                  </a:lnTo>
                  <a:lnTo>
                    <a:pt x="237" y="159"/>
                  </a:lnTo>
                  <a:lnTo>
                    <a:pt x="313" y="216"/>
                  </a:lnTo>
                  <a:lnTo>
                    <a:pt x="398" y="280"/>
                  </a:lnTo>
                  <a:lnTo>
                    <a:pt x="490" y="351"/>
                  </a:lnTo>
                  <a:lnTo>
                    <a:pt x="586" y="430"/>
                  </a:lnTo>
                  <a:lnTo>
                    <a:pt x="689" y="517"/>
                  </a:lnTo>
                  <a:lnTo>
                    <a:pt x="794" y="610"/>
                  </a:lnTo>
                  <a:lnTo>
                    <a:pt x="901" y="710"/>
                  </a:lnTo>
                  <a:lnTo>
                    <a:pt x="1012" y="816"/>
                  </a:lnTo>
                  <a:lnTo>
                    <a:pt x="1121" y="930"/>
                  </a:lnTo>
                  <a:lnTo>
                    <a:pt x="1231" y="1049"/>
                  </a:lnTo>
                  <a:lnTo>
                    <a:pt x="1338" y="1174"/>
                  </a:lnTo>
                  <a:lnTo>
                    <a:pt x="1444" y="1305"/>
                  </a:lnTo>
                  <a:lnTo>
                    <a:pt x="1544" y="1441"/>
                  </a:lnTo>
                  <a:lnTo>
                    <a:pt x="1640" y="1582"/>
                  </a:lnTo>
                  <a:lnTo>
                    <a:pt x="1731" y="1730"/>
                  </a:lnTo>
                  <a:lnTo>
                    <a:pt x="1814" y="1882"/>
                  </a:lnTo>
                  <a:lnTo>
                    <a:pt x="1889" y="2038"/>
                  </a:lnTo>
                  <a:lnTo>
                    <a:pt x="1956" y="2199"/>
                  </a:lnTo>
                  <a:lnTo>
                    <a:pt x="2012" y="2364"/>
                  </a:lnTo>
                  <a:lnTo>
                    <a:pt x="2057" y="2534"/>
                  </a:lnTo>
                  <a:lnTo>
                    <a:pt x="2089" y="2706"/>
                  </a:lnTo>
                  <a:lnTo>
                    <a:pt x="2109" y="2883"/>
                  </a:lnTo>
                  <a:lnTo>
                    <a:pt x="2113" y="3063"/>
                  </a:lnTo>
                  <a:lnTo>
                    <a:pt x="2103" y="3247"/>
                  </a:lnTo>
                  <a:lnTo>
                    <a:pt x="2076" y="3433"/>
                  </a:lnTo>
                  <a:lnTo>
                    <a:pt x="2032" y="3622"/>
                  </a:lnTo>
                  <a:lnTo>
                    <a:pt x="2028" y="3633"/>
                  </a:lnTo>
                  <a:lnTo>
                    <a:pt x="2016" y="3663"/>
                  </a:lnTo>
                  <a:lnTo>
                    <a:pt x="2006" y="3682"/>
                  </a:lnTo>
                  <a:lnTo>
                    <a:pt x="1994" y="3703"/>
                  </a:lnTo>
                  <a:lnTo>
                    <a:pt x="1979" y="3724"/>
                  </a:lnTo>
                  <a:lnTo>
                    <a:pt x="1961" y="3747"/>
                  </a:lnTo>
                  <a:lnTo>
                    <a:pt x="1941" y="3769"/>
                  </a:lnTo>
                  <a:lnTo>
                    <a:pt x="1915" y="3789"/>
                  </a:lnTo>
                  <a:lnTo>
                    <a:pt x="1888" y="3806"/>
                  </a:lnTo>
                  <a:lnTo>
                    <a:pt x="1857" y="3821"/>
                  </a:lnTo>
                  <a:lnTo>
                    <a:pt x="1822" y="3831"/>
                  </a:lnTo>
                  <a:lnTo>
                    <a:pt x="1784" y="3837"/>
                  </a:lnTo>
                  <a:lnTo>
                    <a:pt x="1741" y="3837"/>
                  </a:lnTo>
                  <a:lnTo>
                    <a:pt x="1694" y="3831"/>
                  </a:lnTo>
                  <a:lnTo>
                    <a:pt x="1642" y="3817"/>
                  </a:lnTo>
                  <a:lnTo>
                    <a:pt x="1586" y="3796"/>
                  </a:lnTo>
                  <a:lnTo>
                    <a:pt x="1525" y="3765"/>
                  </a:lnTo>
                  <a:lnTo>
                    <a:pt x="1460" y="3723"/>
                  </a:lnTo>
                  <a:lnTo>
                    <a:pt x="1389" y="3672"/>
                  </a:lnTo>
                  <a:lnTo>
                    <a:pt x="1313" y="3609"/>
                  </a:lnTo>
                  <a:lnTo>
                    <a:pt x="1232" y="3533"/>
                  </a:lnTo>
                  <a:lnTo>
                    <a:pt x="1145" y="3444"/>
                  </a:lnTo>
                  <a:lnTo>
                    <a:pt x="1053" y="3341"/>
                  </a:lnTo>
                  <a:lnTo>
                    <a:pt x="955" y="3223"/>
                  </a:lnTo>
                  <a:lnTo>
                    <a:pt x="849" y="3089"/>
                  </a:lnTo>
                  <a:lnTo>
                    <a:pt x="739" y="2938"/>
                  </a:lnTo>
                  <a:lnTo>
                    <a:pt x="622" y="2770"/>
                  </a:lnTo>
                  <a:lnTo>
                    <a:pt x="499" y="2583"/>
                  </a:lnTo>
                  <a:lnTo>
                    <a:pt x="368" y="2378"/>
                  </a:lnTo>
                  <a:lnTo>
                    <a:pt x="232" y="2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8A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9"/>
            <p:cNvSpPr>
              <a:spLocks/>
            </p:cNvSpPr>
            <p:nvPr/>
          </p:nvSpPr>
          <p:spPr bwMode="auto">
            <a:xfrm>
              <a:off x="746" y="3149"/>
              <a:ext cx="64" cy="142"/>
            </a:xfrm>
            <a:custGeom>
              <a:avLst/>
              <a:gdLst/>
              <a:ahLst/>
              <a:cxnLst>
                <a:cxn ang="0">
                  <a:pos x="280" y="2139"/>
                </a:cxn>
                <a:cxn ang="0">
                  <a:pos x="399" y="2332"/>
                </a:cxn>
                <a:cxn ang="0">
                  <a:pos x="513" y="2510"/>
                </a:cxn>
                <a:cxn ang="0">
                  <a:pos x="621" y="2672"/>
                </a:cxn>
                <a:cxn ang="0">
                  <a:pos x="725" y="2820"/>
                </a:cxn>
                <a:cxn ang="0">
                  <a:pos x="823" y="2954"/>
                </a:cxn>
                <a:cxn ang="0">
                  <a:pos x="916" y="3076"/>
                </a:cxn>
                <a:cxn ang="0">
                  <a:pos x="1006" y="3185"/>
                </a:cxn>
                <a:cxn ang="0">
                  <a:pos x="1089" y="3282"/>
                </a:cxn>
                <a:cxn ang="0">
                  <a:pos x="1169" y="3367"/>
                </a:cxn>
                <a:cxn ang="0">
                  <a:pos x="1244" y="3441"/>
                </a:cxn>
                <a:cxn ang="0">
                  <a:pos x="1315" y="3505"/>
                </a:cxn>
                <a:cxn ang="0">
                  <a:pos x="1381" y="3560"/>
                </a:cxn>
                <a:cxn ang="0">
                  <a:pos x="1445" y="3605"/>
                </a:cxn>
                <a:cxn ang="0">
                  <a:pos x="1503" y="3643"/>
                </a:cxn>
                <a:cxn ang="0">
                  <a:pos x="1557" y="3672"/>
                </a:cxn>
                <a:cxn ang="0">
                  <a:pos x="1575" y="3559"/>
                </a:cxn>
                <a:cxn ang="0">
                  <a:pos x="1547" y="3310"/>
                </a:cxn>
                <a:cxn ang="0">
                  <a:pos x="1507" y="3062"/>
                </a:cxn>
                <a:cxn ang="0">
                  <a:pos x="1455" y="2817"/>
                </a:cxn>
                <a:cxn ang="0">
                  <a:pos x="1391" y="2574"/>
                </a:cxn>
                <a:cxn ang="0">
                  <a:pos x="1317" y="2333"/>
                </a:cxn>
                <a:cxn ang="0">
                  <a:pos x="1232" y="2095"/>
                </a:cxn>
                <a:cxn ang="0">
                  <a:pos x="1136" y="1860"/>
                </a:cxn>
                <a:cxn ang="0">
                  <a:pos x="1032" y="1626"/>
                </a:cxn>
                <a:cxn ang="0">
                  <a:pos x="919" y="1397"/>
                </a:cxn>
                <a:cxn ang="0">
                  <a:pos x="797" y="1171"/>
                </a:cxn>
                <a:cxn ang="0">
                  <a:pos x="667" y="949"/>
                </a:cxn>
                <a:cxn ang="0">
                  <a:pos x="530" y="731"/>
                </a:cxn>
                <a:cxn ang="0">
                  <a:pos x="385" y="516"/>
                </a:cxn>
                <a:cxn ang="0">
                  <a:pos x="236" y="306"/>
                </a:cxn>
                <a:cxn ang="0">
                  <a:pos x="79" y="101"/>
                </a:cxn>
                <a:cxn ang="0">
                  <a:pos x="219" y="2036"/>
                </a:cxn>
              </a:cxnLst>
              <a:rect l="0" t="0" r="r" b="b"/>
              <a:pathLst>
                <a:path w="1583" h="3684">
                  <a:moveTo>
                    <a:pt x="219" y="2036"/>
                  </a:moveTo>
                  <a:lnTo>
                    <a:pt x="280" y="2139"/>
                  </a:lnTo>
                  <a:lnTo>
                    <a:pt x="340" y="2237"/>
                  </a:lnTo>
                  <a:lnTo>
                    <a:pt x="399" y="2332"/>
                  </a:lnTo>
                  <a:lnTo>
                    <a:pt x="457" y="2423"/>
                  </a:lnTo>
                  <a:lnTo>
                    <a:pt x="513" y="2510"/>
                  </a:lnTo>
                  <a:lnTo>
                    <a:pt x="568" y="2592"/>
                  </a:lnTo>
                  <a:lnTo>
                    <a:pt x="621" y="2672"/>
                  </a:lnTo>
                  <a:lnTo>
                    <a:pt x="674" y="2748"/>
                  </a:lnTo>
                  <a:lnTo>
                    <a:pt x="725" y="2820"/>
                  </a:lnTo>
                  <a:lnTo>
                    <a:pt x="775" y="2889"/>
                  </a:lnTo>
                  <a:lnTo>
                    <a:pt x="823" y="2954"/>
                  </a:lnTo>
                  <a:lnTo>
                    <a:pt x="870" y="3017"/>
                  </a:lnTo>
                  <a:lnTo>
                    <a:pt x="916" y="3076"/>
                  </a:lnTo>
                  <a:lnTo>
                    <a:pt x="962" y="3132"/>
                  </a:lnTo>
                  <a:lnTo>
                    <a:pt x="1006" y="3185"/>
                  </a:lnTo>
                  <a:lnTo>
                    <a:pt x="1048" y="3234"/>
                  </a:lnTo>
                  <a:lnTo>
                    <a:pt x="1089" y="3282"/>
                  </a:lnTo>
                  <a:lnTo>
                    <a:pt x="1130" y="3325"/>
                  </a:lnTo>
                  <a:lnTo>
                    <a:pt x="1169" y="3367"/>
                  </a:lnTo>
                  <a:lnTo>
                    <a:pt x="1208" y="3405"/>
                  </a:lnTo>
                  <a:lnTo>
                    <a:pt x="1244" y="3441"/>
                  </a:lnTo>
                  <a:lnTo>
                    <a:pt x="1280" y="3475"/>
                  </a:lnTo>
                  <a:lnTo>
                    <a:pt x="1315" y="3505"/>
                  </a:lnTo>
                  <a:lnTo>
                    <a:pt x="1349" y="3533"/>
                  </a:lnTo>
                  <a:lnTo>
                    <a:pt x="1381" y="3560"/>
                  </a:lnTo>
                  <a:lnTo>
                    <a:pt x="1413" y="3584"/>
                  </a:lnTo>
                  <a:lnTo>
                    <a:pt x="1445" y="3605"/>
                  </a:lnTo>
                  <a:lnTo>
                    <a:pt x="1474" y="3625"/>
                  </a:lnTo>
                  <a:lnTo>
                    <a:pt x="1503" y="3643"/>
                  </a:lnTo>
                  <a:lnTo>
                    <a:pt x="1531" y="3658"/>
                  </a:lnTo>
                  <a:lnTo>
                    <a:pt x="1557" y="3672"/>
                  </a:lnTo>
                  <a:lnTo>
                    <a:pt x="1583" y="3684"/>
                  </a:lnTo>
                  <a:lnTo>
                    <a:pt x="1575" y="3559"/>
                  </a:lnTo>
                  <a:lnTo>
                    <a:pt x="1562" y="3434"/>
                  </a:lnTo>
                  <a:lnTo>
                    <a:pt x="1547" y="3310"/>
                  </a:lnTo>
                  <a:lnTo>
                    <a:pt x="1529" y="3186"/>
                  </a:lnTo>
                  <a:lnTo>
                    <a:pt x="1507" y="3062"/>
                  </a:lnTo>
                  <a:lnTo>
                    <a:pt x="1483" y="2940"/>
                  </a:lnTo>
                  <a:lnTo>
                    <a:pt x="1455" y="2817"/>
                  </a:lnTo>
                  <a:lnTo>
                    <a:pt x="1425" y="2696"/>
                  </a:lnTo>
                  <a:lnTo>
                    <a:pt x="1391" y="2574"/>
                  </a:lnTo>
                  <a:lnTo>
                    <a:pt x="1355" y="2453"/>
                  </a:lnTo>
                  <a:lnTo>
                    <a:pt x="1317" y="2333"/>
                  </a:lnTo>
                  <a:lnTo>
                    <a:pt x="1276" y="2213"/>
                  </a:lnTo>
                  <a:lnTo>
                    <a:pt x="1232" y="2095"/>
                  </a:lnTo>
                  <a:lnTo>
                    <a:pt x="1186" y="1977"/>
                  </a:lnTo>
                  <a:lnTo>
                    <a:pt x="1136" y="1860"/>
                  </a:lnTo>
                  <a:lnTo>
                    <a:pt x="1085" y="1742"/>
                  </a:lnTo>
                  <a:lnTo>
                    <a:pt x="1032" y="1626"/>
                  </a:lnTo>
                  <a:lnTo>
                    <a:pt x="977" y="1512"/>
                  </a:lnTo>
                  <a:lnTo>
                    <a:pt x="919" y="1397"/>
                  </a:lnTo>
                  <a:lnTo>
                    <a:pt x="858" y="1284"/>
                  </a:lnTo>
                  <a:lnTo>
                    <a:pt x="797" y="1171"/>
                  </a:lnTo>
                  <a:lnTo>
                    <a:pt x="733" y="1060"/>
                  </a:lnTo>
                  <a:lnTo>
                    <a:pt x="667" y="949"/>
                  </a:lnTo>
                  <a:lnTo>
                    <a:pt x="599" y="840"/>
                  </a:lnTo>
                  <a:lnTo>
                    <a:pt x="530" y="731"/>
                  </a:lnTo>
                  <a:lnTo>
                    <a:pt x="459" y="624"/>
                  </a:lnTo>
                  <a:lnTo>
                    <a:pt x="385" y="516"/>
                  </a:lnTo>
                  <a:lnTo>
                    <a:pt x="311" y="411"/>
                  </a:lnTo>
                  <a:lnTo>
                    <a:pt x="236" y="306"/>
                  </a:lnTo>
                  <a:lnTo>
                    <a:pt x="158" y="203"/>
                  </a:lnTo>
                  <a:lnTo>
                    <a:pt x="79" y="101"/>
                  </a:lnTo>
                  <a:lnTo>
                    <a:pt x="0" y="0"/>
                  </a:lnTo>
                  <a:lnTo>
                    <a:pt x="219" y="2036"/>
                  </a:lnTo>
                  <a:close/>
                </a:path>
              </a:pathLst>
            </a:custGeom>
            <a:solidFill>
              <a:srgbClr val="CE77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0"/>
            <p:cNvSpPr>
              <a:spLocks/>
            </p:cNvSpPr>
            <p:nvPr/>
          </p:nvSpPr>
          <p:spPr bwMode="auto">
            <a:xfrm>
              <a:off x="626" y="3138"/>
              <a:ext cx="174" cy="183"/>
            </a:xfrm>
            <a:custGeom>
              <a:avLst/>
              <a:gdLst/>
              <a:ahLst/>
              <a:cxnLst>
                <a:cxn ang="0">
                  <a:pos x="696" y="128"/>
                </a:cxn>
                <a:cxn ang="0">
                  <a:pos x="659" y="315"/>
                </a:cxn>
                <a:cxn ang="0">
                  <a:pos x="593" y="665"/>
                </a:cxn>
                <a:cxn ang="0">
                  <a:pos x="505" y="1153"/>
                </a:cxn>
                <a:cxn ang="0">
                  <a:pos x="400" y="1755"/>
                </a:cxn>
                <a:cxn ang="0">
                  <a:pos x="285" y="2444"/>
                </a:cxn>
                <a:cxn ang="0">
                  <a:pos x="197" y="3003"/>
                </a:cxn>
                <a:cxn ang="0">
                  <a:pos x="138" y="3391"/>
                </a:cxn>
                <a:cxn ang="0">
                  <a:pos x="81" y="3786"/>
                </a:cxn>
                <a:cxn ang="0">
                  <a:pos x="26" y="4186"/>
                </a:cxn>
                <a:cxn ang="0">
                  <a:pos x="30" y="4398"/>
                </a:cxn>
                <a:cxn ang="0">
                  <a:pos x="183" y="4441"/>
                </a:cxn>
                <a:cxn ang="0">
                  <a:pos x="347" y="4484"/>
                </a:cxn>
                <a:cxn ang="0">
                  <a:pos x="556" y="4533"/>
                </a:cxn>
                <a:cxn ang="0">
                  <a:pos x="804" y="4586"/>
                </a:cxn>
                <a:cxn ang="0">
                  <a:pos x="1084" y="4636"/>
                </a:cxn>
                <a:cxn ang="0">
                  <a:pos x="1392" y="4683"/>
                </a:cxn>
                <a:cxn ang="0">
                  <a:pos x="1722" y="4720"/>
                </a:cxn>
                <a:cxn ang="0">
                  <a:pos x="2069" y="4744"/>
                </a:cxn>
                <a:cxn ang="0">
                  <a:pos x="2427" y="4751"/>
                </a:cxn>
                <a:cxn ang="0">
                  <a:pos x="2790" y="4738"/>
                </a:cxn>
                <a:cxn ang="0">
                  <a:pos x="3153" y="4701"/>
                </a:cxn>
                <a:cxn ang="0">
                  <a:pos x="3512" y="4634"/>
                </a:cxn>
                <a:cxn ang="0">
                  <a:pos x="3859" y="4536"/>
                </a:cxn>
                <a:cxn ang="0">
                  <a:pos x="4191" y="4402"/>
                </a:cxn>
                <a:cxn ang="0">
                  <a:pos x="4342" y="4290"/>
                </a:cxn>
                <a:cxn ang="0">
                  <a:pos x="4297" y="4069"/>
                </a:cxn>
                <a:cxn ang="0">
                  <a:pos x="4234" y="3782"/>
                </a:cxn>
                <a:cxn ang="0">
                  <a:pos x="4177" y="3542"/>
                </a:cxn>
                <a:cxn ang="0">
                  <a:pos x="4109" y="3269"/>
                </a:cxn>
                <a:cxn ang="0">
                  <a:pos x="4030" y="2968"/>
                </a:cxn>
                <a:cxn ang="0">
                  <a:pos x="3939" y="2645"/>
                </a:cxn>
                <a:cxn ang="0">
                  <a:pos x="3835" y="2303"/>
                </a:cxn>
                <a:cxn ang="0">
                  <a:pos x="3721" y="1950"/>
                </a:cxn>
                <a:cxn ang="0">
                  <a:pos x="3594" y="1588"/>
                </a:cxn>
                <a:cxn ang="0">
                  <a:pos x="3456" y="1223"/>
                </a:cxn>
                <a:cxn ang="0">
                  <a:pos x="3305" y="861"/>
                </a:cxn>
                <a:cxn ang="0">
                  <a:pos x="3142" y="506"/>
                </a:cxn>
                <a:cxn ang="0">
                  <a:pos x="2968" y="165"/>
                </a:cxn>
                <a:cxn ang="0">
                  <a:pos x="700" y="104"/>
                </a:cxn>
              </a:cxnLst>
              <a:rect l="0" t="0" r="r" b="b"/>
              <a:pathLst>
                <a:path w="4348" h="4751">
                  <a:moveTo>
                    <a:pt x="700" y="104"/>
                  </a:moveTo>
                  <a:lnTo>
                    <a:pt x="696" y="128"/>
                  </a:lnTo>
                  <a:lnTo>
                    <a:pt x="682" y="200"/>
                  </a:lnTo>
                  <a:lnTo>
                    <a:pt x="659" y="315"/>
                  </a:lnTo>
                  <a:lnTo>
                    <a:pt x="629" y="472"/>
                  </a:lnTo>
                  <a:lnTo>
                    <a:pt x="593" y="665"/>
                  </a:lnTo>
                  <a:lnTo>
                    <a:pt x="552" y="893"/>
                  </a:lnTo>
                  <a:lnTo>
                    <a:pt x="505" y="1153"/>
                  </a:lnTo>
                  <a:lnTo>
                    <a:pt x="454" y="1441"/>
                  </a:lnTo>
                  <a:lnTo>
                    <a:pt x="400" y="1755"/>
                  </a:lnTo>
                  <a:lnTo>
                    <a:pt x="343" y="2089"/>
                  </a:lnTo>
                  <a:lnTo>
                    <a:pt x="285" y="2444"/>
                  </a:lnTo>
                  <a:lnTo>
                    <a:pt x="227" y="2813"/>
                  </a:lnTo>
                  <a:lnTo>
                    <a:pt x="197" y="3003"/>
                  </a:lnTo>
                  <a:lnTo>
                    <a:pt x="168" y="3196"/>
                  </a:lnTo>
                  <a:lnTo>
                    <a:pt x="138" y="3391"/>
                  </a:lnTo>
                  <a:lnTo>
                    <a:pt x="109" y="3588"/>
                  </a:lnTo>
                  <a:lnTo>
                    <a:pt x="81" y="3786"/>
                  </a:lnTo>
                  <a:lnTo>
                    <a:pt x="53" y="3986"/>
                  </a:lnTo>
                  <a:lnTo>
                    <a:pt x="26" y="4186"/>
                  </a:lnTo>
                  <a:lnTo>
                    <a:pt x="0" y="4388"/>
                  </a:lnTo>
                  <a:lnTo>
                    <a:pt x="30" y="4398"/>
                  </a:lnTo>
                  <a:lnTo>
                    <a:pt x="118" y="4423"/>
                  </a:lnTo>
                  <a:lnTo>
                    <a:pt x="183" y="4441"/>
                  </a:lnTo>
                  <a:lnTo>
                    <a:pt x="259" y="4461"/>
                  </a:lnTo>
                  <a:lnTo>
                    <a:pt x="347" y="4484"/>
                  </a:lnTo>
                  <a:lnTo>
                    <a:pt x="447" y="4508"/>
                  </a:lnTo>
                  <a:lnTo>
                    <a:pt x="556" y="4533"/>
                  </a:lnTo>
                  <a:lnTo>
                    <a:pt x="676" y="4559"/>
                  </a:lnTo>
                  <a:lnTo>
                    <a:pt x="804" y="4586"/>
                  </a:lnTo>
                  <a:lnTo>
                    <a:pt x="941" y="4612"/>
                  </a:lnTo>
                  <a:lnTo>
                    <a:pt x="1084" y="4636"/>
                  </a:lnTo>
                  <a:lnTo>
                    <a:pt x="1235" y="4660"/>
                  </a:lnTo>
                  <a:lnTo>
                    <a:pt x="1392" y="4683"/>
                  </a:lnTo>
                  <a:lnTo>
                    <a:pt x="1555" y="4703"/>
                  </a:lnTo>
                  <a:lnTo>
                    <a:pt x="1722" y="4720"/>
                  </a:lnTo>
                  <a:lnTo>
                    <a:pt x="1893" y="4733"/>
                  </a:lnTo>
                  <a:lnTo>
                    <a:pt x="2069" y="4744"/>
                  </a:lnTo>
                  <a:lnTo>
                    <a:pt x="2247" y="4750"/>
                  </a:lnTo>
                  <a:lnTo>
                    <a:pt x="2427" y="4751"/>
                  </a:lnTo>
                  <a:lnTo>
                    <a:pt x="2608" y="4747"/>
                  </a:lnTo>
                  <a:lnTo>
                    <a:pt x="2790" y="4738"/>
                  </a:lnTo>
                  <a:lnTo>
                    <a:pt x="2972" y="4722"/>
                  </a:lnTo>
                  <a:lnTo>
                    <a:pt x="3153" y="4701"/>
                  </a:lnTo>
                  <a:lnTo>
                    <a:pt x="3333" y="4672"/>
                  </a:lnTo>
                  <a:lnTo>
                    <a:pt x="3512" y="4634"/>
                  </a:lnTo>
                  <a:lnTo>
                    <a:pt x="3688" y="4590"/>
                  </a:lnTo>
                  <a:lnTo>
                    <a:pt x="3859" y="4536"/>
                  </a:lnTo>
                  <a:lnTo>
                    <a:pt x="4027" y="4473"/>
                  </a:lnTo>
                  <a:lnTo>
                    <a:pt x="4191" y="4402"/>
                  </a:lnTo>
                  <a:lnTo>
                    <a:pt x="4348" y="4319"/>
                  </a:lnTo>
                  <a:lnTo>
                    <a:pt x="4342" y="4290"/>
                  </a:lnTo>
                  <a:lnTo>
                    <a:pt x="4326" y="4205"/>
                  </a:lnTo>
                  <a:lnTo>
                    <a:pt x="4297" y="4069"/>
                  </a:lnTo>
                  <a:lnTo>
                    <a:pt x="4258" y="3888"/>
                  </a:lnTo>
                  <a:lnTo>
                    <a:pt x="4234" y="3782"/>
                  </a:lnTo>
                  <a:lnTo>
                    <a:pt x="4207" y="3666"/>
                  </a:lnTo>
                  <a:lnTo>
                    <a:pt x="4177" y="3542"/>
                  </a:lnTo>
                  <a:lnTo>
                    <a:pt x="4144" y="3409"/>
                  </a:lnTo>
                  <a:lnTo>
                    <a:pt x="4109" y="3269"/>
                  </a:lnTo>
                  <a:lnTo>
                    <a:pt x="4071" y="3122"/>
                  </a:lnTo>
                  <a:lnTo>
                    <a:pt x="4030" y="2968"/>
                  </a:lnTo>
                  <a:lnTo>
                    <a:pt x="3986" y="2809"/>
                  </a:lnTo>
                  <a:lnTo>
                    <a:pt x="3939" y="2645"/>
                  </a:lnTo>
                  <a:lnTo>
                    <a:pt x="3888" y="2476"/>
                  </a:lnTo>
                  <a:lnTo>
                    <a:pt x="3835" y="2303"/>
                  </a:lnTo>
                  <a:lnTo>
                    <a:pt x="3779" y="2128"/>
                  </a:lnTo>
                  <a:lnTo>
                    <a:pt x="3721" y="1950"/>
                  </a:lnTo>
                  <a:lnTo>
                    <a:pt x="3658" y="1769"/>
                  </a:lnTo>
                  <a:lnTo>
                    <a:pt x="3594" y="1588"/>
                  </a:lnTo>
                  <a:lnTo>
                    <a:pt x="3526" y="1406"/>
                  </a:lnTo>
                  <a:lnTo>
                    <a:pt x="3456" y="1223"/>
                  </a:lnTo>
                  <a:lnTo>
                    <a:pt x="3381" y="1042"/>
                  </a:lnTo>
                  <a:lnTo>
                    <a:pt x="3305" y="861"/>
                  </a:lnTo>
                  <a:lnTo>
                    <a:pt x="3226" y="682"/>
                  </a:lnTo>
                  <a:lnTo>
                    <a:pt x="3142" y="506"/>
                  </a:lnTo>
                  <a:lnTo>
                    <a:pt x="3057" y="333"/>
                  </a:lnTo>
                  <a:lnTo>
                    <a:pt x="2968" y="165"/>
                  </a:lnTo>
                  <a:lnTo>
                    <a:pt x="2876" y="0"/>
                  </a:lnTo>
                  <a:lnTo>
                    <a:pt x="700" y="104"/>
                  </a:lnTo>
                  <a:close/>
                </a:path>
              </a:pathLst>
            </a:custGeom>
            <a:solidFill>
              <a:srgbClr val="E99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1"/>
            <p:cNvSpPr>
              <a:spLocks/>
            </p:cNvSpPr>
            <p:nvPr/>
          </p:nvSpPr>
          <p:spPr bwMode="auto">
            <a:xfrm>
              <a:off x="685" y="3138"/>
              <a:ext cx="115" cy="183"/>
            </a:xfrm>
            <a:custGeom>
              <a:avLst/>
              <a:gdLst/>
              <a:ahLst/>
              <a:cxnLst>
                <a:cxn ang="0">
                  <a:pos x="2866" y="4290"/>
                </a:cxn>
                <a:cxn ang="0">
                  <a:pos x="2821" y="4069"/>
                </a:cxn>
                <a:cxn ang="0">
                  <a:pos x="2758" y="3782"/>
                </a:cxn>
                <a:cxn ang="0">
                  <a:pos x="2701" y="3542"/>
                </a:cxn>
                <a:cxn ang="0">
                  <a:pos x="2633" y="3269"/>
                </a:cxn>
                <a:cxn ang="0">
                  <a:pos x="2554" y="2968"/>
                </a:cxn>
                <a:cxn ang="0">
                  <a:pos x="2463" y="2645"/>
                </a:cxn>
                <a:cxn ang="0">
                  <a:pos x="2359" y="2303"/>
                </a:cxn>
                <a:cxn ang="0">
                  <a:pos x="2245" y="1950"/>
                </a:cxn>
                <a:cxn ang="0">
                  <a:pos x="2118" y="1588"/>
                </a:cxn>
                <a:cxn ang="0">
                  <a:pos x="1980" y="1223"/>
                </a:cxn>
                <a:cxn ang="0">
                  <a:pos x="1829" y="861"/>
                </a:cxn>
                <a:cxn ang="0">
                  <a:pos x="1666" y="506"/>
                </a:cxn>
                <a:cxn ang="0">
                  <a:pos x="1492" y="165"/>
                </a:cxn>
                <a:cxn ang="0">
                  <a:pos x="54" y="65"/>
                </a:cxn>
                <a:cxn ang="0">
                  <a:pos x="267" y="231"/>
                </a:cxn>
                <a:cxn ang="0">
                  <a:pos x="453" y="420"/>
                </a:cxn>
                <a:cxn ang="0">
                  <a:pos x="613" y="629"/>
                </a:cxn>
                <a:cxn ang="0">
                  <a:pos x="748" y="854"/>
                </a:cxn>
                <a:cxn ang="0">
                  <a:pos x="857" y="1095"/>
                </a:cxn>
                <a:cxn ang="0">
                  <a:pos x="943" y="1346"/>
                </a:cxn>
                <a:cxn ang="0">
                  <a:pos x="1005" y="1607"/>
                </a:cxn>
                <a:cxn ang="0">
                  <a:pos x="1043" y="1875"/>
                </a:cxn>
                <a:cxn ang="0">
                  <a:pos x="1059" y="2148"/>
                </a:cxn>
                <a:cxn ang="0">
                  <a:pos x="1053" y="2423"/>
                </a:cxn>
                <a:cxn ang="0">
                  <a:pos x="1025" y="2697"/>
                </a:cxn>
                <a:cxn ang="0">
                  <a:pos x="977" y="2968"/>
                </a:cxn>
                <a:cxn ang="0">
                  <a:pos x="907" y="3233"/>
                </a:cxn>
                <a:cxn ang="0">
                  <a:pos x="819" y="3491"/>
                </a:cxn>
                <a:cxn ang="0">
                  <a:pos x="712" y="3739"/>
                </a:cxn>
                <a:cxn ang="0">
                  <a:pos x="585" y="3972"/>
                </a:cxn>
                <a:cxn ang="0">
                  <a:pos x="519" y="4074"/>
                </a:cxn>
                <a:cxn ang="0">
                  <a:pos x="451" y="4172"/>
                </a:cxn>
                <a:cxn ang="0">
                  <a:pos x="380" y="4266"/>
                </a:cxn>
                <a:cxn ang="0">
                  <a:pos x="308" y="4357"/>
                </a:cxn>
                <a:cxn ang="0">
                  <a:pos x="234" y="4446"/>
                </a:cxn>
                <a:cxn ang="0">
                  <a:pos x="157" y="4531"/>
                </a:cxn>
                <a:cxn ang="0">
                  <a:pos x="80" y="4613"/>
                </a:cxn>
                <a:cxn ang="0">
                  <a:pos x="0" y="4693"/>
                </a:cxn>
                <a:cxn ang="0">
                  <a:pos x="170" y="4712"/>
                </a:cxn>
                <a:cxn ang="0">
                  <a:pos x="345" y="4728"/>
                </a:cxn>
                <a:cxn ang="0">
                  <a:pos x="524" y="4740"/>
                </a:cxn>
                <a:cxn ang="0">
                  <a:pos x="707" y="4748"/>
                </a:cxn>
                <a:cxn ang="0">
                  <a:pos x="891" y="4751"/>
                </a:cxn>
                <a:cxn ang="0">
                  <a:pos x="1077" y="4749"/>
                </a:cxn>
                <a:cxn ang="0">
                  <a:pos x="1265" y="4741"/>
                </a:cxn>
                <a:cxn ang="0">
                  <a:pos x="1453" y="4727"/>
                </a:cxn>
                <a:cxn ang="0">
                  <a:pos x="1639" y="4706"/>
                </a:cxn>
                <a:cxn ang="0">
                  <a:pos x="1825" y="4677"/>
                </a:cxn>
                <a:cxn ang="0">
                  <a:pos x="2009" y="4640"/>
                </a:cxn>
                <a:cxn ang="0">
                  <a:pos x="2190" y="4595"/>
                </a:cxn>
                <a:cxn ang="0">
                  <a:pos x="2368" y="4541"/>
                </a:cxn>
                <a:cxn ang="0">
                  <a:pos x="2541" y="4478"/>
                </a:cxn>
                <a:cxn ang="0">
                  <a:pos x="2710" y="4404"/>
                </a:cxn>
                <a:cxn ang="0">
                  <a:pos x="2872" y="4319"/>
                </a:cxn>
              </a:cxnLst>
              <a:rect l="0" t="0" r="r" b="b"/>
              <a:pathLst>
                <a:path w="2872" h="4751">
                  <a:moveTo>
                    <a:pt x="2872" y="4319"/>
                  </a:moveTo>
                  <a:lnTo>
                    <a:pt x="2866" y="4290"/>
                  </a:lnTo>
                  <a:lnTo>
                    <a:pt x="2850" y="4205"/>
                  </a:lnTo>
                  <a:lnTo>
                    <a:pt x="2821" y="4069"/>
                  </a:lnTo>
                  <a:lnTo>
                    <a:pt x="2782" y="3888"/>
                  </a:lnTo>
                  <a:lnTo>
                    <a:pt x="2758" y="3782"/>
                  </a:lnTo>
                  <a:lnTo>
                    <a:pt x="2731" y="3666"/>
                  </a:lnTo>
                  <a:lnTo>
                    <a:pt x="2701" y="3542"/>
                  </a:lnTo>
                  <a:lnTo>
                    <a:pt x="2668" y="3409"/>
                  </a:lnTo>
                  <a:lnTo>
                    <a:pt x="2633" y="3269"/>
                  </a:lnTo>
                  <a:lnTo>
                    <a:pt x="2595" y="3122"/>
                  </a:lnTo>
                  <a:lnTo>
                    <a:pt x="2554" y="2968"/>
                  </a:lnTo>
                  <a:lnTo>
                    <a:pt x="2510" y="2809"/>
                  </a:lnTo>
                  <a:lnTo>
                    <a:pt x="2463" y="2645"/>
                  </a:lnTo>
                  <a:lnTo>
                    <a:pt x="2412" y="2476"/>
                  </a:lnTo>
                  <a:lnTo>
                    <a:pt x="2359" y="2303"/>
                  </a:lnTo>
                  <a:lnTo>
                    <a:pt x="2303" y="2128"/>
                  </a:lnTo>
                  <a:lnTo>
                    <a:pt x="2245" y="1950"/>
                  </a:lnTo>
                  <a:lnTo>
                    <a:pt x="2182" y="1769"/>
                  </a:lnTo>
                  <a:lnTo>
                    <a:pt x="2118" y="1588"/>
                  </a:lnTo>
                  <a:lnTo>
                    <a:pt x="2050" y="1406"/>
                  </a:lnTo>
                  <a:lnTo>
                    <a:pt x="1980" y="1223"/>
                  </a:lnTo>
                  <a:lnTo>
                    <a:pt x="1905" y="1042"/>
                  </a:lnTo>
                  <a:lnTo>
                    <a:pt x="1829" y="861"/>
                  </a:lnTo>
                  <a:lnTo>
                    <a:pt x="1750" y="682"/>
                  </a:lnTo>
                  <a:lnTo>
                    <a:pt x="1666" y="506"/>
                  </a:lnTo>
                  <a:lnTo>
                    <a:pt x="1581" y="333"/>
                  </a:lnTo>
                  <a:lnTo>
                    <a:pt x="1492" y="165"/>
                  </a:lnTo>
                  <a:lnTo>
                    <a:pt x="1400" y="0"/>
                  </a:lnTo>
                  <a:lnTo>
                    <a:pt x="54" y="65"/>
                  </a:lnTo>
                  <a:lnTo>
                    <a:pt x="163" y="145"/>
                  </a:lnTo>
                  <a:lnTo>
                    <a:pt x="267" y="231"/>
                  </a:lnTo>
                  <a:lnTo>
                    <a:pt x="363" y="323"/>
                  </a:lnTo>
                  <a:lnTo>
                    <a:pt x="453" y="420"/>
                  </a:lnTo>
                  <a:lnTo>
                    <a:pt x="536" y="522"/>
                  </a:lnTo>
                  <a:lnTo>
                    <a:pt x="613" y="629"/>
                  </a:lnTo>
                  <a:lnTo>
                    <a:pt x="683" y="740"/>
                  </a:lnTo>
                  <a:lnTo>
                    <a:pt x="748" y="854"/>
                  </a:lnTo>
                  <a:lnTo>
                    <a:pt x="806" y="972"/>
                  </a:lnTo>
                  <a:lnTo>
                    <a:pt x="857" y="1095"/>
                  </a:lnTo>
                  <a:lnTo>
                    <a:pt x="903" y="1219"/>
                  </a:lnTo>
                  <a:lnTo>
                    <a:pt x="943" y="1346"/>
                  </a:lnTo>
                  <a:lnTo>
                    <a:pt x="977" y="1476"/>
                  </a:lnTo>
                  <a:lnTo>
                    <a:pt x="1005" y="1607"/>
                  </a:lnTo>
                  <a:lnTo>
                    <a:pt x="1027" y="1740"/>
                  </a:lnTo>
                  <a:lnTo>
                    <a:pt x="1043" y="1875"/>
                  </a:lnTo>
                  <a:lnTo>
                    <a:pt x="1054" y="2011"/>
                  </a:lnTo>
                  <a:lnTo>
                    <a:pt x="1059" y="2148"/>
                  </a:lnTo>
                  <a:lnTo>
                    <a:pt x="1058" y="2285"/>
                  </a:lnTo>
                  <a:lnTo>
                    <a:pt x="1053" y="2423"/>
                  </a:lnTo>
                  <a:lnTo>
                    <a:pt x="1042" y="2560"/>
                  </a:lnTo>
                  <a:lnTo>
                    <a:pt x="1025" y="2697"/>
                  </a:lnTo>
                  <a:lnTo>
                    <a:pt x="1004" y="2833"/>
                  </a:lnTo>
                  <a:lnTo>
                    <a:pt x="977" y="2968"/>
                  </a:lnTo>
                  <a:lnTo>
                    <a:pt x="944" y="3102"/>
                  </a:lnTo>
                  <a:lnTo>
                    <a:pt x="907" y="3233"/>
                  </a:lnTo>
                  <a:lnTo>
                    <a:pt x="866" y="3364"/>
                  </a:lnTo>
                  <a:lnTo>
                    <a:pt x="819" y="3491"/>
                  </a:lnTo>
                  <a:lnTo>
                    <a:pt x="768" y="3616"/>
                  </a:lnTo>
                  <a:lnTo>
                    <a:pt x="712" y="3739"/>
                  </a:lnTo>
                  <a:lnTo>
                    <a:pt x="650" y="3857"/>
                  </a:lnTo>
                  <a:lnTo>
                    <a:pt x="585" y="3972"/>
                  </a:lnTo>
                  <a:lnTo>
                    <a:pt x="553" y="4024"/>
                  </a:lnTo>
                  <a:lnTo>
                    <a:pt x="519" y="4074"/>
                  </a:lnTo>
                  <a:lnTo>
                    <a:pt x="486" y="4124"/>
                  </a:lnTo>
                  <a:lnTo>
                    <a:pt x="451" y="4172"/>
                  </a:lnTo>
                  <a:lnTo>
                    <a:pt x="416" y="4220"/>
                  </a:lnTo>
                  <a:lnTo>
                    <a:pt x="380" y="4266"/>
                  </a:lnTo>
                  <a:lnTo>
                    <a:pt x="345" y="4313"/>
                  </a:lnTo>
                  <a:lnTo>
                    <a:pt x="308" y="4357"/>
                  </a:lnTo>
                  <a:lnTo>
                    <a:pt x="271" y="4402"/>
                  </a:lnTo>
                  <a:lnTo>
                    <a:pt x="234" y="4446"/>
                  </a:lnTo>
                  <a:lnTo>
                    <a:pt x="197" y="4489"/>
                  </a:lnTo>
                  <a:lnTo>
                    <a:pt x="157" y="4531"/>
                  </a:lnTo>
                  <a:lnTo>
                    <a:pt x="119" y="4573"/>
                  </a:lnTo>
                  <a:lnTo>
                    <a:pt x="80" y="4613"/>
                  </a:lnTo>
                  <a:lnTo>
                    <a:pt x="40" y="4653"/>
                  </a:lnTo>
                  <a:lnTo>
                    <a:pt x="0" y="4693"/>
                  </a:lnTo>
                  <a:lnTo>
                    <a:pt x="84" y="4703"/>
                  </a:lnTo>
                  <a:lnTo>
                    <a:pt x="170" y="4712"/>
                  </a:lnTo>
                  <a:lnTo>
                    <a:pt x="257" y="4720"/>
                  </a:lnTo>
                  <a:lnTo>
                    <a:pt x="345" y="4728"/>
                  </a:lnTo>
                  <a:lnTo>
                    <a:pt x="434" y="4734"/>
                  </a:lnTo>
                  <a:lnTo>
                    <a:pt x="524" y="4740"/>
                  </a:lnTo>
                  <a:lnTo>
                    <a:pt x="615" y="4744"/>
                  </a:lnTo>
                  <a:lnTo>
                    <a:pt x="707" y="4748"/>
                  </a:lnTo>
                  <a:lnTo>
                    <a:pt x="798" y="4750"/>
                  </a:lnTo>
                  <a:lnTo>
                    <a:pt x="891" y="4751"/>
                  </a:lnTo>
                  <a:lnTo>
                    <a:pt x="984" y="4750"/>
                  </a:lnTo>
                  <a:lnTo>
                    <a:pt x="1077" y="4749"/>
                  </a:lnTo>
                  <a:lnTo>
                    <a:pt x="1170" y="4745"/>
                  </a:lnTo>
                  <a:lnTo>
                    <a:pt x="1265" y="4741"/>
                  </a:lnTo>
                  <a:lnTo>
                    <a:pt x="1358" y="4734"/>
                  </a:lnTo>
                  <a:lnTo>
                    <a:pt x="1453" y="4727"/>
                  </a:lnTo>
                  <a:lnTo>
                    <a:pt x="1546" y="4717"/>
                  </a:lnTo>
                  <a:lnTo>
                    <a:pt x="1639" y="4706"/>
                  </a:lnTo>
                  <a:lnTo>
                    <a:pt x="1733" y="4692"/>
                  </a:lnTo>
                  <a:lnTo>
                    <a:pt x="1825" y="4677"/>
                  </a:lnTo>
                  <a:lnTo>
                    <a:pt x="1917" y="4659"/>
                  </a:lnTo>
                  <a:lnTo>
                    <a:pt x="2009" y="4640"/>
                  </a:lnTo>
                  <a:lnTo>
                    <a:pt x="2100" y="4619"/>
                  </a:lnTo>
                  <a:lnTo>
                    <a:pt x="2190" y="4595"/>
                  </a:lnTo>
                  <a:lnTo>
                    <a:pt x="2280" y="4569"/>
                  </a:lnTo>
                  <a:lnTo>
                    <a:pt x="2368" y="4541"/>
                  </a:lnTo>
                  <a:lnTo>
                    <a:pt x="2454" y="4511"/>
                  </a:lnTo>
                  <a:lnTo>
                    <a:pt x="2541" y="4478"/>
                  </a:lnTo>
                  <a:lnTo>
                    <a:pt x="2626" y="4442"/>
                  </a:lnTo>
                  <a:lnTo>
                    <a:pt x="2710" y="4404"/>
                  </a:lnTo>
                  <a:lnTo>
                    <a:pt x="2792" y="4362"/>
                  </a:lnTo>
                  <a:lnTo>
                    <a:pt x="2872" y="4319"/>
                  </a:lnTo>
                  <a:close/>
                </a:path>
              </a:pathLst>
            </a:custGeom>
            <a:solidFill>
              <a:srgbClr val="D87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32"/>
            <p:cNvSpPr>
              <a:spLocks/>
            </p:cNvSpPr>
            <p:nvPr/>
          </p:nvSpPr>
          <p:spPr bwMode="auto">
            <a:xfrm>
              <a:off x="488" y="3301"/>
              <a:ext cx="441" cy="116"/>
            </a:xfrm>
            <a:custGeom>
              <a:avLst/>
              <a:gdLst/>
              <a:ahLst/>
              <a:cxnLst>
                <a:cxn ang="0">
                  <a:pos x="1255" y="167"/>
                </a:cxn>
                <a:cxn ang="0">
                  <a:pos x="1333" y="163"/>
                </a:cxn>
                <a:cxn ang="0">
                  <a:pos x="1553" y="152"/>
                </a:cxn>
                <a:cxn ang="0">
                  <a:pos x="1899" y="135"/>
                </a:cxn>
                <a:cxn ang="0">
                  <a:pos x="2352" y="115"/>
                </a:cxn>
                <a:cxn ang="0">
                  <a:pos x="2614" y="105"/>
                </a:cxn>
                <a:cxn ang="0">
                  <a:pos x="2896" y="93"/>
                </a:cxn>
                <a:cxn ang="0">
                  <a:pos x="3195" y="82"/>
                </a:cxn>
                <a:cxn ang="0">
                  <a:pos x="3511" y="71"/>
                </a:cxn>
                <a:cxn ang="0">
                  <a:pos x="3840" y="58"/>
                </a:cxn>
                <a:cxn ang="0">
                  <a:pos x="4182" y="48"/>
                </a:cxn>
                <a:cxn ang="0">
                  <a:pos x="4532" y="38"/>
                </a:cxn>
                <a:cxn ang="0">
                  <a:pos x="4890" y="28"/>
                </a:cxn>
                <a:cxn ang="0">
                  <a:pos x="5251" y="20"/>
                </a:cxn>
                <a:cxn ang="0">
                  <a:pos x="5617" y="13"/>
                </a:cxn>
                <a:cxn ang="0">
                  <a:pos x="5982" y="7"/>
                </a:cxn>
                <a:cxn ang="0">
                  <a:pos x="6345" y="3"/>
                </a:cxn>
                <a:cxn ang="0">
                  <a:pos x="6705" y="1"/>
                </a:cxn>
                <a:cxn ang="0">
                  <a:pos x="7058" y="0"/>
                </a:cxn>
                <a:cxn ang="0">
                  <a:pos x="7404" y="2"/>
                </a:cxn>
                <a:cxn ang="0">
                  <a:pos x="7738" y="6"/>
                </a:cxn>
                <a:cxn ang="0">
                  <a:pos x="8059" y="13"/>
                </a:cxn>
                <a:cxn ang="0">
                  <a:pos x="8366" y="23"/>
                </a:cxn>
                <a:cxn ang="0">
                  <a:pos x="8656" y="35"/>
                </a:cxn>
                <a:cxn ang="0">
                  <a:pos x="8926" y="51"/>
                </a:cxn>
                <a:cxn ang="0">
                  <a:pos x="9174" y="71"/>
                </a:cxn>
                <a:cxn ang="0">
                  <a:pos x="9399" y="93"/>
                </a:cxn>
                <a:cxn ang="0">
                  <a:pos x="9597" y="120"/>
                </a:cxn>
                <a:cxn ang="0">
                  <a:pos x="9768" y="150"/>
                </a:cxn>
                <a:cxn ang="0">
                  <a:pos x="11018" y="2890"/>
                </a:cxn>
                <a:cxn ang="0">
                  <a:pos x="0" y="3026"/>
                </a:cxn>
                <a:cxn ang="0">
                  <a:pos x="1255" y="167"/>
                </a:cxn>
              </a:cxnLst>
              <a:rect l="0" t="0" r="r" b="b"/>
              <a:pathLst>
                <a:path w="11018" h="3026">
                  <a:moveTo>
                    <a:pt x="1255" y="167"/>
                  </a:moveTo>
                  <a:lnTo>
                    <a:pt x="1333" y="163"/>
                  </a:lnTo>
                  <a:lnTo>
                    <a:pt x="1553" y="152"/>
                  </a:lnTo>
                  <a:lnTo>
                    <a:pt x="1899" y="135"/>
                  </a:lnTo>
                  <a:lnTo>
                    <a:pt x="2352" y="115"/>
                  </a:lnTo>
                  <a:lnTo>
                    <a:pt x="2614" y="105"/>
                  </a:lnTo>
                  <a:lnTo>
                    <a:pt x="2896" y="93"/>
                  </a:lnTo>
                  <a:lnTo>
                    <a:pt x="3195" y="82"/>
                  </a:lnTo>
                  <a:lnTo>
                    <a:pt x="3511" y="71"/>
                  </a:lnTo>
                  <a:lnTo>
                    <a:pt x="3840" y="58"/>
                  </a:lnTo>
                  <a:lnTo>
                    <a:pt x="4182" y="48"/>
                  </a:lnTo>
                  <a:lnTo>
                    <a:pt x="4532" y="38"/>
                  </a:lnTo>
                  <a:lnTo>
                    <a:pt x="4890" y="28"/>
                  </a:lnTo>
                  <a:lnTo>
                    <a:pt x="5251" y="20"/>
                  </a:lnTo>
                  <a:lnTo>
                    <a:pt x="5617" y="13"/>
                  </a:lnTo>
                  <a:lnTo>
                    <a:pt x="5982" y="7"/>
                  </a:lnTo>
                  <a:lnTo>
                    <a:pt x="6345" y="3"/>
                  </a:lnTo>
                  <a:lnTo>
                    <a:pt x="6705" y="1"/>
                  </a:lnTo>
                  <a:lnTo>
                    <a:pt x="7058" y="0"/>
                  </a:lnTo>
                  <a:lnTo>
                    <a:pt x="7404" y="2"/>
                  </a:lnTo>
                  <a:lnTo>
                    <a:pt x="7738" y="6"/>
                  </a:lnTo>
                  <a:lnTo>
                    <a:pt x="8059" y="13"/>
                  </a:lnTo>
                  <a:lnTo>
                    <a:pt x="8366" y="23"/>
                  </a:lnTo>
                  <a:lnTo>
                    <a:pt x="8656" y="35"/>
                  </a:lnTo>
                  <a:lnTo>
                    <a:pt x="8926" y="51"/>
                  </a:lnTo>
                  <a:lnTo>
                    <a:pt x="9174" y="71"/>
                  </a:lnTo>
                  <a:lnTo>
                    <a:pt x="9399" y="93"/>
                  </a:lnTo>
                  <a:lnTo>
                    <a:pt x="9597" y="120"/>
                  </a:lnTo>
                  <a:lnTo>
                    <a:pt x="9768" y="150"/>
                  </a:lnTo>
                  <a:lnTo>
                    <a:pt x="11018" y="2890"/>
                  </a:lnTo>
                  <a:lnTo>
                    <a:pt x="0" y="3026"/>
                  </a:lnTo>
                  <a:lnTo>
                    <a:pt x="1255" y="167"/>
                  </a:lnTo>
                  <a:close/>
                </a:path>
              </a:pathLst>
            </a:custGeom>
            <a:solidFill>
              <a:srgbClr val="C094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3"/>
            <p:cNvSpPr>
              <a:spLocks/>
            </p:cNvSpPr>
            <p:nvPr/>
          </p:nvSpPr>
          <p:spPr bwMode="auto">
            <a:xfrm>
              <a:off x="700" y="3201"/>
              <a:ext cx="74" cy="114"/>
            </a:xfrm>
            <a:custGeom>
              <a:avLst/>
              <a:gdLst/>
              <a:ahLst/>
              <a:cxnLst>
                <a:cxn ang="0">
                  <a:pos x="311" y="35"/>
                </a:cxn>
                <a:cxn ang="0">
                  <a:pos x="311" y="60"/>
                </a:cxn>
                <a:cxn ang="0">
                  <a:pos x="309" y="131"/>
                </a:cxn>
                <a:cxn ang="0">
                  <a:pos x="305" y="243"/>
                </a:cxn>
                <a:cxn ang="0">
                  <a:pos x="300" y="389"/>
                </a:cxn>
                <a:cxn ang="0">
                  <a:pos x="292" y="567"/>
                </a:cxn>
                <a:cxn ang="0">
                  <a:pos x="282" y="769"/>
                </a:cxn>
                <a:cxn ang="0">
                  <a:pos x="270" y="991"/>
                </a:cxn>
                <a:cxn ang="0">
                  <a:pos x="255" y="1226"/>
                </a:cxn>
                <a:cxn ang="0">
                  <a:pos x="246" y="1348"/>
                </a:cxn>
                <a:cxn ang="0">
                  <a:pos x="236" y="1470"/>
                </a:cxn>
                <a:cxn ang="0">
                  <a:pos x="226" y="1594"/>
                </a:cxn>
                <a:cxn ang="0">
                  <a:pos x="215" y="1718"/>
                </a:cxn>
                <a:cxn ang="0">
                  <a:pos x="202" y="1841"/>
                </a:cxn>
                <a:cxn ang="0">
                  <a:pos x="189" y="1962"/>
                </a:cxn>
                <a:cxn ang="0">
                  <a:pos x="175" y="2082"/>
                </a:cxn>
                <a:cxn ang="0">
                  <a:pos x="160" y="2200"/>
                </a:cxn>
                <a:cxn ang="0">
                  <a:pos x="144" y="2314"/>
                </a:cxn>
                <a:cxn ang="0">
                  <a:pos x="127" y="2424"/>
                </a:cxn>
                <a:cxn ang="0">
                  <a:pos x="109" y="2530"/>
                </a:cxn>
                <a:cxn ang="0">
                  <a:pos x="90" y="2630"/>
                </a:cxn>
                <a:cxn ang="0">
                  <a:pos x="68" y="2725"/>
                </a:cxn>
                <a:cxn ang="0">
                  <a:pos x="46" y="2813"/>
                </a:cxn>
                <a:cxn ang="0">
                  <a:pos x="24" y="2894"/>
                </a:cxn>
                <a:cxn ang="0">
                  <a:pos x="0" y="2966"/>
                </a:cxn>
                <a:cxn ang="0">
                  <a:pos x="1850" y="2966"/>
                </a:cxn>
                <a:cxn ang="0">
                  <a:pos x="1850" y="2943"/>
                </a:cxn>
                <a:cxn ang="0">
                  <a:pos x="1852" y="2874"/>
                </a:cxn>
                <a:cxn ang="0">
                  <a:pos x="1853" y="2767"/>
                </a:cxn>
                <a:cxn ang="0">
                  <a:pos x="1854" y="2624"/>
                </a:cxn>
                <a:cxn ang="0">
                  <a:pos x="1853" y="2452"/>
                </a:cxn>
                <a:cxn ang="0">
                  <a:pos x="1850" y="2255"/>
                </a:cxn>
                <a:cxn ang="0">
                  <a:pos x="1848" y="2149"/>
                </a:cxn>
                <a:cxn ang="0">
                  <a:pos x="1844" y="2039"/>
                </a:cxn>
                <a:cxn ang="0">
                  <a:pos x="1840" y="1925"/>
                </a:cxn>
                <a:cxn ang="0">
                  <a:pos x="1835" y="1807"/>
                </a:cxn>
                <a:cxn ang="0">
                  <a:pos x="1827" y="1687"/>
                </a:cxn>
                <a:cxn ang="0">
                  <a:pos x="1819" y="1566"/>
                </a:cxn>
                <a:cxn ang="0">
                  <a:pos x="1810" y="1443"/>
                </a:cxn>
                <a:cxn ang="0">
                  <a:pos x="1799" y="1318"/>
                </a:cxn>
                <a:cxn ang="0">
                  <a:pos x="1787" y="1194"/>
                </a:cxn>
                <a:cxn ang="0">
                  <a:pos x="1773" y="1071"/>
                </a:cxn>
                <a:cxn ang="0">
                  <a:pos x="1757" y="948"/>
                </a:cxn>
                <a:cxn ang="0">
                  <a:pos x="1740" y="828"/>
                </a:cxn>
                <a:cxn ang="0">
                  <a:pos x="1721" y="710"/>
                </a:cxn>
                <a:cxn ang="0">
                  <a:pos x="1699" y="595"/>
                </a:cxn>
                <a:cxn ang="0">
                  <a:pos x="1675" y="483"/>
                </a:cxn>
                <a:cxn ang="0">
                  <a:pos x="1650" y="375"/>
                </a:cxn>
                <a:cxn ang="0">
                  <a:pos x="1622" y="273"/>
                </a:cxn>
                <a:cxn ang="0">
                  <a:pos x="1591" y="176"/>
                </a:cxn>
                <a:cxn ang="0">
                  <a:pos x="1557" y="84"/>
                </a:cxn>
                <a:cxn ang="0">
                  <a:pos x="1522" y="0"/>
                </a:cxn>
                <a:cxn ang="0">
                  <a:pos x="311" y="35"/>
                </a:cxn>
              </a:cxnLst>
              <a:rect l="0" t="0" r="r" b="b"/>
              <a:pathLst>
                <a:path w="1854" h="2966">
                  <a:moveTo>
                    <a:pt x="311" y="35"/>
                  </a:moveTo>
                  <a:lnTo>
                    <a:pt x="311" y="60"/>
                  </a:lnTo>
                  <a:lnTo>
                    <a:pt x="309" y="131"/>
                  </a:lnTo>
                  <a:lnTo>
                    <a:pt x="305" y="243"/>
                  </a:lnTo>
                  <a:lnTo>
                    <a:pt x="300" y="389"/>
                  </a:lnTo>
                  <a:lnTo>
                    <a:pt x="292" y="567"/>
                  </a:lnTo>
                  <a:lnTo>
                    <a:pt x="282" y="769"/>
                  </a:lnTo>
                  <a:lnTo>
                    <a:pt x="270" y="991"/>
                  </a:lnTo>
                  <a:lnTo>
                    <a:pt x="255" y="1226"/>
                  </a:lnTo>
                  <a:lnTo>
                    <a:pt x="246" y="1348"/>
                  </a:lnTo>
                  <a:lnTo>
                    <a:pt x="236" y="1470"/>
                  </a:lnTo>
                  <a:lnTo>
                    <a:pt x="226" y="1594"/>
                  </a:lnTo>
                  <a:lnTo>
                    <a:pt x="215" y="1718"/>
                  </a:lnTo>
                  <a:lnTo>
                    <a:pt x="202" y="1841"/>
                  </a:lnTo>
                  <a:lnTo>
                    <a:pt x="189" y="1962"/>
                  </a:lnTo>
                  <a:lnTo>
                    <a:pt x="175" y="2082"/>
                  </a:lnTo>
                  <a:lnTo>
                    <a:pt x="160" y="2200"/>
                  </a:lnTo>
                  <a:lnTo>
                    <a:pt x="144" y="2314"/>
                  </a:lnTo>
                  <a:lnTo>
                    <a:pt x="127" y="2424"/>
                  </a:lnTo>
                  <a:lnTo>
                    <a:pt x="109" y="2530"/>
                  </a:lnTo>
                  <a:lnTo>
                    <a:pt x="90" y="2630"/>
                  </a:lnTo>
                  <a:lnTo>
                    <a:pt x="68" y="2725"/>
                  </a:lnTo>
                  <a:lnTo>
                    <a:pt x="46" y="2813"/>
                  </a:lnTo>
                  <a:lnTo>
                    <a:pt x="24" y="2894"/>
                  </a:lnTo>
                  <a:lnTo>
                    <a:pt x="0" y="2966"/>
                  </a:lnTo>
                  <a:lnTo>
                    <a:pt x="1850" y="2966"/>
                  </a:lnTo>
                  <a:lnTo>
                    <a:pt x="1850" y="2943"/>
                  </a:lnTo>
                  <a:lnTo>
                    <a:pt x="1852" y="2874"/>
                  </a:lnTo>
                  <a:lnTo>
                    <a:pt x="1853" y="2767"/>
                  </a:lnTo>
                  <a:lnTo>
                    <a:pt x="1854" y="2624"/>
                  </a:lnTo>
                  <a:lnTo>
                    <a:pt x="1853" y="2452"/>
                  </a:lnTo>
                  <a:lnTo>
                    <a:pt x="1850" y="2255"/>
                  </a:lnTo>
                  <a:lnTo>
                    <a:pt x="1848" y="2149"/>
                  </a:lnTo>
                  <a:lnTo>
                    <a:pt x="1844" y="2039"/>
                  </a:lnTo>
                  <a:lnTo>
                    <a:pt x="1840" y="1925"/>
                  </a:lnTo>
                  <a:lnTo>
                    <a:pt x="1835" y="1807"/>
                  </a:lnTo>
                  <a:lnTo>
                    <a:pt x="1827" y="1687"/>
                  </a:lnTo>
                  <a:lnTo>
                    <a:pt x="1819" y="1566"/>
                  </a:lnTo>
                  <a:lnTo>
                    <a:pt x="1810" y="1443"/>
                  </a:lnTo>
                  <a:lnTo>
                    <a:pt x="1799" y="1318"/>
                  </a:lnTo>
                  <a:lnTo>
                    <a:pt x="1787" y="1194"/>
                  </a:lnTo>
                  <a:lnTo>
                    <a:pt x="1773" y="1071"/>
                  </a:lnTo>
                  <a:lnTo>
                    <a:pt x="1757" y="948"/>
                  </a:lnTo>
                  <a:lnTo>
                    <a:pt x="1740" y="828"/>
                  </a:lnTo>
                  <a:lnTo>
                    <a:pt x="1721" y="710"/>
                  </a:lnTo>
                  <a:lnTo>
                    <a:pt x="1699" y="595"/>
                  </a:lnTo>
                  <a:lnTo>
                    <a:pt x="1675" y="483"/>
                  </a:lnTo>
                  <a:lnTo>
                    <a:pt x="1650" y="375"/>
                  </a:lnTo>
                  <a:lnTo>
                    <a:pt x="1622" y="273"/>
                  </a:lnTo>
                  <a:lnTo>
                    <a:pt x="1591" y="176"/>
                  </a:lnTo>
                  <a:lnTo>
                    <a:pt x="1557" y="84"/>
                  </a:lnTo>
                  <a:lnTo>
                    <a:pt x="1522" y="0"/>
                  </a:lnTo>
                  <a:lnTo>
                    <a:pt x="311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4"/>
            <p:cNvSpPr>
              <a:spLocks/>
            </p:cNvSpPr>
            <p:nvPr/>
          </p:nvSpPr>
          <p:spPr bwMode="auto">
            <a:xfrm>
              <a:off x="712" y="3190"/>
              <a:ext cx="47" cy="23"/>
            </a:xfrm>
            <a:custGeom>
              <a:avLst/>
              <a:gdLst/>
              <a:ahLst/>
              <a:cxnLst>
                <a:cxn ang="0">
                  <a:pos x="237" y="6"/>
                </a:cxn>
                <a:cxn ang="0">
                  <a:pos x="168" y="29"/>
                </a:cxn>
                <a:cxn ang="0">
                  <a:pos x="108" y="69"/>
                </a:cxn>
                <a:cxn ang="0">
                  <a:pos x="60" y="120"/>
                </a:cxn>
                <a:cxn ang="0">
                  <a:pos x="23" y="183"/>
                </a:cxn>
                <a:cxn ang="0">
                  <a:pos x="3" y="254"/>
                </a:cxn>
                <a:cxn ang="0">
                  <a:pos x="1" y="330"/>
                </a:cxn>
                <a:cxn ang="0">
                  <a:pos x="18" y="402"/>
                </a:cxn>
                <a:cxn ang="0">
                  <a:pos x="51" y="467"/>
                </a:cxn>
                <a:cxn ang="0">
                  <a:pos x="98" y="521"/>
                </a:cxn>
                <a:cxn ang="0">
                  <a:pos x="156" y="562"/>
                </a:cxn>
                <a:cxn ang="0">
                  <a:pos x="223" y="589"/>
                </a:cxn>
                <a:cxn ang="0">
                  <a:pos x="298" y="598"/>
                </a:cxn>
                <a:cxn ang="0">
                  <a:pos x="329" y="590"/>
                </a:cxn>
                <a:cxn ang="0">
                  <a:pos x="352" y="569"/>
                </a:cxn>
                <a:cxn ang="0">
                  <a:pos x="363" y="539"/>
                </a:cxn>
                <a:cxn ang="0">
                  <a:pos x="358" y="507"/>
                </a:cxn>
                <a:cxn ang="0">
                  <a:pos x="340" y="481"/>
                </a:cxn>
                <a:cxn ang="0">
                  <a:pos x="311" y="467"/>
                </a:cxn>
                <a:cxn ang="0">
                  <a:pos x="248" y="458"/>
                </a:cxn>
                <a:cxn ang="0">
                  <a:pos x="180" y="417"/>
                </a:cxn>
                <a:cxn ang="0">
                  <a:pos x="140" y="349"/>
                </a:cxn>
                <a:cxn ang="0">
                  <a:pos x="136" y="266"/>
                </a:cxn>
                <a:cxn ang="0">
                  <a:pos x="170" y="194"/>
                </a:cxn>
                <a:cxn ang="0">
                  <a:pos x="233" y="147"/>
                </a:cxn>
                <a:cxn ang="0">
                  <a:pos x="892" y="134"/>
                </a:cxn>
                <a:cxn ang="0">
                  <a:pos x="970" y="154"/>
                </a:cxn>
                <a:cxn ang="0">
                  <a:pos x="1028" y="206"/>
                </a:cxn>
                <a:cxn ang="0">
                  <a:pos x="1056" y="282"/>
                </a:cxn>
                <a:cxn ang="0">
                  <a:pos x="1044" y="364"/>
                </a:cxn>
                <a:cxn ang="0">
                  <a:pos x="996" y="428"/>
                </a:cxn>
                <a:cxn ang="0">
                  <a:pos x="925" y="462"/>
                </a:cxn>
                <a:cxn ang="0">
                  <a:pos x="872" y="469"/>
                </a:cxn>
                <a:cxn ang="0">
                  <a:pos x="845" y="485"/>
                </a:cxn>
                <a:cxn ang="0">
                  <a:pos x="829" y="513"/>
                </a:cxn>
                <a:cxn ang="0">
                  <a:pos x="827" y="546"/>
                </a:cxn>
                <a:cxn ang="0">
                  <a:pos x="841" y="574"/>
                </a:cxn>
                <a:cxn ang="0">
                  <a:pos x="866" y="593"/>
                </a:cxn>
                <a:cxn ang="0">
                  <a:pos x="907" y="598"/>
                </a:cxn>
                <a:cxn ang="0">
                  <a:pos x="980" y="585"/>
                </a:cxn>
                <a:cxn ang="0">
                  <a:pos x="1046" y="555"/>
                </a:cxn>
                <a:cxn ang="0">
                  <a:pos x="1102" y="511"/>
                </a:cxn>
                <a:cxn ang="0">
                  <a:pos x="1146" y="455"/>
                </a:cxn>
                <a:cxn ang="0">
                  <a:pos x="1175" y="388"/>
                </a:cxn>
                <a:cxn ang="0">
                  <a:pos x="1188" y="314"/>
                </a:cxn>
                <a:cxn ang="0">
                  <a:pos x="1183" y="240"/>
                </a:cxn>
                <a:cxn ang="0">
                  <a:pos x="1159" y="170"/>
                </a:cxn>
                <a:cxn ang="0">
                  <a:pos x="1121" y="109"/>
                </a:cxn>
                <a:cxn ang="0">
                  <a:pos x="1070" y="60"/>
                </a:cxn>
                <a:cxn ang="0">
                  <a:pos x="1007" y="23"/>
                </a:cxn>
                <a:cxn ang="0">
                  <a:pos x="937" y="4"/>
                </a:cxn>
              </a:cxnLst>
              <a:rect l="0" t="0" r="r" b="b"/>
              <a:pathLst>
                <a:path w="1189" h="598">
                  <a:moveTo>
                    <a:pt x="298" y="0"/>
                  </a:moveTo>
                  <a:lnTo>
                    <a:pt x="282" y="1"/>
                  </a:lnTo>
                  <a:lnTo>
                    <a:pt x="266" y="2"/>
                  </a:lnTo>
                  <a:lnTo>
                    <a:pt x="252" y="4"/>
                  </a:lnTo>
                  <a:lnTo>
                    <a:pt x="237" y="6"/>
                  </a:lnTo>
                  <a:lnTo>
                    <a:pt x="223" y="10"/>
                  </a:lnTo>
                  <a:lnTo>
                    <a:pt x="209" y="14"/>
                  </a:lnTo>
                  <a:lnTo>
                    <a:pt x="195" y="18"/>
                  </a:lnTo>
                  <a:lnTo>
                    <a:pt x="182" y="23"/>
                  </a:lnTo>
                  <a:lnTo>
                    <a:pt x="168" y="29"/>
                  </a:lnTo>
                  <a:lnTo>
                    <a:pt x="156" y="37"/>
                  </a:lnTo>
                  <a:lnTo>
                    <a:pt x="143" y="44"/>
                  </a:lnTo>
                  <a:lnTo>
                    <a:pt x="131" y="52"/>
                  </a:lnTo>
                  <a:lnTo>
                    <a:pt x="120" y="60"/>
                  </a:lnTo>
                  <a:lnTo>
                    <a:pt x="108" y="69"/>
                  </a:lnTo>
                  <a:lnTo>
                    <a:pt x="98" y="78"/>
                  </a:lnTo>
                  <a:lnTo>
                    <a:pt x="87" y="88"/>
                  </a:lnTo>
                  <a:lnTo>
                    <a:pt x="78" y="98"/>
                  </a:lnTo>
                  <a:lnTo>
                    <a:pt x="68" y="109"/>
                  </a:lnTo>
                  <a:lnTo>
                    <a:pt x="60" y="120"/>
                  </a:lnTo>
                  <a:lnTo>
                    <a:pt x="51" y="133"/>
                  </a:lnTo>
                  <a:lnTo>
                    <a:pt x="44" y="145"/>
                  </a:lnTo>
                  <a:lnTo>
                    <a:pt x="36" y="157"/>
                  </a:lnTo>
                  <a:lnTo>
                    <a:pt x="30" y="170"/>
                  </a:lnTo>
                  <a:lnTo>
                    <a:pt x="23" y="183"/>
                  </a:lnTo>
                  <a:lnTo>
                    <a:pt x="18" y="197"/>
                  </a:lnTo>
                  <a:lnTo>
                    <a:pt x="13" y="210"/>
                  </a:lnTo>
                  <a:lnTo>
                    <a:pt x="9" y="225"/>
                  </a:lnTo>
                  <a:lnTo>
                    <a:pt x="6" y="240"/>
                  </a:lnTo>
                  <a:lnTo>
                    <a:pt x="3" y="254"/>
                  </a:lnTo>
                  <a:lnTo>
                    <a:pt x="1" y="269"/>
                  </a:lnTo>
                  <a:lnTo>
                    <a:pt x="0" y="284"/>
                  </a:lnTo>
                  <a:lnTo>
                    <a:pt x="0" y="299"/>
                  </a:lnTo>
                  <a:lnTo>
                    <a:pt x="0" y="314"/>
                  </a:lnTo>
                  <a:lnTo>
                    <a:pt x="1" y="330"/>
                  </a:lnTo>
                  <a:lnTo>
                    <a:pt x="3" y="345"/>
                  </a:lnTo>
                  <a:lnTo>
                    <a:pt x="6" y="360"/>
                  </a:lnTo>
                  <a:lnTo>
                    <a:pt x="9" y="374"/>
                  </a:lnTo>
                  <a:lnTo>
                    <a:pt x="13" y="388"/>
                  </a:lnTo>
                  <a:lnTo>
                    <a:pt x="18" y="402"/>
                  </a:lnTo>
                  <a:lnTo>
                    <a:pt x="23" y="416"/>
                  </a:lnTo>
                  <a:lnTo>
                    <a:pt x="30" y="429"/>
                  </a:lnTo>
                  <a:lnTo>
                    <a:pt x="36" y="442"/>
                  </a:lnTo>
                  <a:lnTo>
                    <a:pt x="44" y="455"/>
                  </a:lnTo>
                  <a:lnTo>
                    <a:pt x="51" y="467"/>
                  </a:lnTo>
                  <a:lnTo>
                    <a:pt x="60" y="478"/>
                  </a:lnTo>
                  <a:lnTo>
                    <a:pt x="68" y="489"/>
                  </a:lnTo>
                  <a:lnTo>
                    <a:pt x="78" y="500"/>
                  </a:lnTo>
                  <a:lnTo>
                    <a:pt x="87" y="511"/>
                  </a:lnTo>
                  <a:lnTo>
                    <a:pt x="98" y="521"/>
                  </a:lnTo>
                  <a:lnTo>
                    <a:pt x="108" y="531"/>
                  </a:lnTo>
                  <a:lnTo>
                    <a:pt x="120" y="539"/>
                  </a:lnTo>
                  <a:lnTo>
                    <a:pt x="131" y="548"/>
                  </a:lnTo>
                  <a:lnTo>
                    <a:pt x="143" y="555"/>
                  </a:lnTo>
                  <a:lnTo>
                    <a:pt x="156" y="562"/>
                  </a:lnTo>
                  <a:lnTo>
                    <a:pt x="168" y="569"/>
                  </a:lnTo>
                  <a:lnTo>
                    <a:pt x="182" y="575"/>
                  </a:lnTo>
                  <a:lnTo>
                    <a:pt x="195" y="580"/>
                  </a:lnTo>
                  <a:lnTo>
                    <a:pt x="209" y="585"/>
                  </a:lnTo>
                  <a:lnTo>
                    <a:pt x="223" y="589"/>
                  </a:lnTo>
                  <a:lnTo>
                    <a:pt x="237" y="592"/>
                  </a:lnTo>
                  <a:lnTo>
                    <a:pt x="252" y="595"/>
                  </a:lnTo>
                  <a:lnTo>
                    <a:pt x="266" y="597"/>
                  </a:lnTo>
                  <a:lnTo>
                    <a:pt x="282" y="598"/>
                  </a:lnTo>
                  <a:lnTo>
                    <a:pt x="298" y="598"/>
                  </a:lnTo>
                  <a:lnTo>
                    <a:pt x="304" y="598"/>
                  </a:lnTo>
                  <a:lnTo>
                    <a:pt x="311" y="597"/>
                  </a:lnTo>
                  <a:lnTo>
                    <a:pt x="317" y="595"/>
                  </a:lnTo>
                  <a:lnTo>
                    <a:pt x="323" y="593"/>
                  </a:lnTo>
                  <a:lnTo>
                    <a:pt x="329" y="590"/>
                  </a:lnTo>
                  <a:lnTo>
                    <a:pt x="334" y="587"/>
                  </a:lnTo>
                  <a:lnTo>
                    <a:pt x="340" y="583"/>
                  </a:lnTo>
                  <a:lnTo>
                    <a:pt x="344" y="579"/>
                  </a:lnTo>
                  <a:lnTo>
                    <a:pt x="348" y="574"/>
                  </a:lnTo>
                  <a:lnTo>
                    <a:pt x="352" y="569"/>
                  </a:lnTo>
                  <a:lnTo>
                    <a:pt x="355" y="564"/>
                  </a:lnTo>
                  <a:lnTo>
                    <a:pt x="358" y="558"/>
                  </a:lnTo>
                  <a:lnTo>
                    <a:pt x="361" y="552"/>
                  </a:lnTo>
                  <a:lnTo>
                    <a:pt x="362" y="546"/>
                  </a:lnTo>
                  <a:lnTo>
                    <a:pt x="363" y="539"/>
                  </a:lnTo>
                  <a:lnTo>
                    <a:pt x="364" y="532"/>
                  </a:lnTo>
                  <a:lnTo>
                    <a:pt x="363" y="526"/>
                  </a:lnTo>
                  <a:lnTo>
                    <a:pt x="362" y="519"/>
                  </a:lnTo>
                  <a:lnTo>
                    <a:pt x="361" y="513"/>
                  </a:lnTo>
                  <a:lnTo>
                    <a:pt x="358" y="507"/>
                  </a:lnTo>
                  <a:lnTo>
                    <a:pt x="355" y="500"/>
                  </a:lnTo>
                  <a:lnTo>
                    <a:pt x="352" y="495"/>
                  </a:lnTo>
                  <a:lnTo>
                    <a:pt x="348" y="490"/>
                  </a:lnTo>
                  <a:lnTo>
                    <a:pt x="344" y="485"/>
                  </a:lnTo>
                  <a:lnTo>
                    <a:pt x="340" y="481"/>
                  </a:lnTo>
                  <a:lnTo>
                    <a:pt x="334" y="477"/>
                  </a:lnTo>
                  <a:lnTo>
                    <a:pt x="329" y="474"/>
                  </a:lnTo>
                  <a:lnTo>
                    <a:pt x="323" y="471"/>
                  </a:lnTo>
                  <a:lnTo>
                    <a:pt x="317" y="469"/>
                  </a:lnTo>
                  <a:lnTo>
                    <a:pt x="311" y="467"/>
                  </a:lnTo>
                  <a:lnTo>
                    <a:pt x="304" y="466"/>
                  </a:lnTo>
                  <a:lnTo>
                    <a:pt x="298" y="466"/>
                  </a:lnTo>
                  <a:lnTo>
                    <a:pt x="281" y="465"/>
                  </a:lnTo>
                  <a:lnTo>
                    <a:pt x="264" y="462"/>
                  </a:lnTo>
                  <a:lnTo>
                    <a:pt x="248" y="458"/>
                  </a:lnTo>
                  <a:lnTo>
                    <a:pt x="233" y="453"/>
                  </a:lnTo>
                  <a:lnTo>
                    <a:pt x="218" y="446"/>
                  </a:lnTo>
                  <a:lnTo>
                    <a:pt x="205" y="438"/>
                  </a:lnTo>
                  <a:lnTo>
                    <a:pt x="192" y="428"/>
                  </a:lnTo>
                  <a:lnTo>
                    <a:pt x="180" y="417"/>
                  </a:lnTo>
                  <a:lnTo>
                    <a:pt x="170" y="405"/>
                  </a:lnTo>
                  <a:lnTo>
                    <a:pt x="160" y="392"/>
                  </a:lnTo>
                  <a:lnTo>
                    <a:pt x="152" y="379"/>
                  </a:lnTo>
                  <a:lnTo>
                    <a:pt x="145" y="364"/>
                  </a:lnTo>
                  <a:lnTo>
                    <a:pt x="140" y="349"/>
                  </a:lnTo>
                  <a:lnTo>
                    <a:pt x="136" y="333"/>
                  </a:lnTo>
                  <a:lnTo>
                    <a:pt x="133" y="316"/>
                  </a:lnTo>
                  <a:lnTo>
                    <a:pt x="132" y="299"/>
                  </a:lnTo>
                  <a:lnTo>
                    <a:pt x="133" y="282"/>
                  </a:lnTo>
                  <a:lnTo>
                    <a:pt x="136" y="266"/>
                  </a:lnTo>
                  <a:lnTo>
                    <a:pt x="140" y="250"/>
                  </a:lnTo>
                  <a:lnTo>
                    <a:pt x="145" y="235"/>
                  </a:lnTo>
                  <a:lnTo>
                    <a:pt x="152" y="220"/>
                  </a:lnTo>
                  <a:lnTo>
                    <a:pt x="160" y="206"/>
                  </a:lnTo>
                  <a:lnTo>
                    <a:pt x="170" y="194"/>
                  </a:lnTo>
                  <a:lnTo>
                    <a:pt x="180" y="182"/>
                  </a:lnTo>
                  <a:lnTo>
                    <a:pt x="192" y="171"/>
                  </a:lnTo>
                  <a:lnTo>
                    <a:pt x="205" y="162"/>
                  </a:lnTo>
                  <a:lnTo>
                    <a:pt x="218" y="154"/>
                  </a:lnTo>
                  <a:lnTo>
                    <a:pt x="233" y="147"/>
                  </a:lnTo>
                  <a:lnTo>
                    <a:pt x="248" y="141"/>
                  </a:lnTo>
                  <a:lnTo>
                    <a:pt x="264" y="137"/>
                  </a:lnTo>
                  <a:lnTo>
                    <a:pt x="281" y="135"/>
                  </a:lnTo>
                  <a:lnTo>
                    <a:pt x="298" y="134"/>
                  </a:lnTo>
                  <a:lnTo>
                    <a:pt x="892" y="134"/>
                  </a:lnTo>
                  <a:lnTo>
                    <a:pt x="909" y="135"/>
                  </a:lnTo>
                  <a:lnTo>
                    <a:pt x="925" y="137"/>
                  </a:lnTo>
                  <a:lnTo>
                    <a:pt x="941" y="141"/>
                  </a:lnTo>
                  <a:lnTo>
                    <a:pt x="956" y="147"/>
                  </a:lnTo>
                  <a:lnTo>
                    <a:pt x="970" y="154"/>
                  </a:lnTo>
                  <a:lnTo>
                    <a:pt x="984" y="162"/>
                  </a:lnTo>
                  <a:lnTo>
                    <a:pt x="996" y="171"/>
                  </a:lnTo>
                  <a:lnTo>
                    <a:pt x="1008" y="182"/>
                  </a:lnTo>
                  <a:lnTo>
                    <a:pt x="1019" y="194"/>
                  </a:lnTo>
                  <a:lnTo>
                    <a:pt x="1028" y="206"/>
                  </a:lnTo>
                  <a:lnTo>
                    <a:pt x="1037" y="220"/>
                  </a:lnTo>
                  <a:lnTo>
                    <a:pt x="1044" y="235"/>
                  </a:lnTo>
                  <a:lnTo>
                    <a:pt x="1050" y="250"/>
                  </a:lnTo>
                  <a:lnTo>
                    <a:pt x="1054" y="266"/>
                  </a:lnTo>
                  <a:lnTo>
                    <a:pt x="1056" y="282"/>
                  </a:lnTo>
                  <a:lnTo>
                    <a:pt x="1057" y="299"/>
                  </a:lnTo>
                  <a:lnTo>
                    <a:pt x="1056" y="316"/>
                  </a:lnTo>
                  <a:lnTo>
                    <a:pt x="1054" y="333"/>
                  </a:lnTo>
                  <a:lnTo>
                    <a:pt x="1050" y="349"/>
                  </a:lnTo>
                  <a:lnTo>
                    <a:pt x="1044" y="364"/>
                  </a:lnTo>
                  <a:lnTo>
                    <a:pt x="1037" y="379"/>
                  </a:lnTo>
                  <a:lnTo>
                    <a:pt x="1028" y="392"/>
                  </a:lnTo>
                  <a:lnTo>
                    <a:pt x="1019" y="405"/>
                  </a:lnTo>
                  <a:lnTo>
                    <a:pt x="1008" y="417"/>
                  </a:lnTo>
                  <a:lnTo>
                    <a:pt x="996" y="428"/>
                  </a:lnTo>
                  <a:lnTo>
                    <a:pt x="984" y="438"/>
                  </a:lnTo>
                  <a:lnTo>
                    <a:pt x="970" y="446"/>
                  </a:lnTo>
                  <a:lnTo>
                    <a:pt x="956" y="453"/>
                  </a:lnTo>
                  <a:lnTo>
                    <a:pt x="941" y="458"/>
                  </a:lnTo>
                  <a:lnTo>
                    <a:pt x="925" y="462"/>
                  </a:lnTo>
                  <a:lnTo>
                    <a:pt x="909" y="465"/>
                  </a:lnTo>
                  <a:lnTo>
                    <a:pt x="892" y="466"/>
                  </a:lnTo>
                  <a:lnTo>
                    <a:pt x="885" y="466"/>
                  </a:lnTo>
                  <a:lnTo>
                    <a:pt x="878" y="467"/>
                  </a:lnTo>
                  <a:lnTo>
                    <a:pt x="872" y="469"/>
                  </a:lnTo>
                  <a:lnTo>
                    <a:pt x="866" y="471"/>
                  </a:lnTo>
                  <a:lnTo>
                    <a:pt x="860" y="474"/>
                  </a:lnTo>
                  <a:lnTo>
                    <a:pt x="855" y="477"/>
                  </a:lnTo>
                  <a:lnTo>
                    <a:pt x="850" y="481"/>
                  </a:lnTo>
                  <a:lnTo>
                    <a:pt x="845" y="485"/>
                  </a:lnTo>
                  <a:lnTo>
                    <a:pt x="841" y="490"/>
                  </a:lnTo>
                  <a:lnTo>
                    <a:pt x="837" y="495"/>
                  </a:lnTo>
                  <a:lnTo>
                    <a:pt x="834" y="500"/>
                  </a:lnTo>
                  <a:lnTo>
                    <a:pt x="831" y="507"/>
                  </a:lnTo>
                  <a:lnTo>
                    <a:pt x="829" y="513"/>
                  </a:lnTo>
                  <a:lnTo>
                    <a:pt x="827" y="519"/>
                  </a:lnTo>
                  <a:lnTo>
                    <a:pt x="826" y="526"/>
                  </a:lnTo>
                  <a:lnTo>
                    <a:pt x="826" y="532"/>
                  </a:lnTo>
                  <a:lnTo>
                    <a:pt x="826" y="539"/>
                  </a:lnTo>
                  <a:lnTo>
                    <a:pt x="827" y="546"/>
                  </a:lnTo>
                  <a:lnTo>
                    <a:pt x="829" y="552"/>
                  </a:lnTo>
                  <a:lnTo>
                    <a:pt x="831" y="558"/>
                  </a:lnTo>
                  <a:lnTo>
                    <a:pt x="834" y="564"/>
                  </a:lnTo>
                  <a:lnTo>
                    <a:pt x="837" y="569"/>
                  </a:lnTo>
                  <a:lnTo>
                    <a:pt x="841" y="574"/>
                  </a:lnTo>
                  <a:lnTo>
                    <a:pt x="845" y="579"/>
                  </a:lnTo>
                  <a:lnTo>
                    <a:pt x="850" y="583"/>
                  </a:lnTo>
                  <a:lnTo>
                    <a:pt x="855" y="587"/>
                  </a:lnTo>
                  <a:lnTo>
                    <a:pt x="860" y="590"/>
                  </a:lnTo>
                  <a:lnTo>
                    <a:pt x="866" y="593"/>
                  </a:lnTo>
                  <a:lnTo>
                    <a:pt x="872" y="595"/>
                  </a:lnTo>
                  <a:lnTo>
                    <a:pt x="878" y="597"/>
                  </a:lnTo>
                  <a:lnTo>
                    <a:pt x="885" y="598"/>
                  </a:lnTo>
                  <a:lnTo>
                    <a:pt x="892" y="598"/>
                  </a:lnTo>
                  <a:lnTo>
                    <a:pt x="907" y="598"/>
                  </a:lnTo>
                  <a:lnTo>
                    <a:pt x="922" y="597"/>
                  </a:lnTo>
                  <a:lnTo>
                    <a:pt x="937" y="595"/>
                  </a:lnTo>
                  <a:lnTo>
                    <a:pt x="951" y="592"/>
                  </a:lnTo>
                  <a:lnTo>
                    <a:pt x="966" y="589"/>
                  </a:lnTo>
                  <a:lnTo>
                    <a:pt x="980" y="585"/>
                  </a:lnTo>
                  <a:lnTo>
                    <a:pt x="993" y="580"/>
                  </a:lnTo>
                  <a:lnTo>
                    <a:pt x="1007" y="575"/>
                  </a:lnTo>
                  <a:lnTo>
                    <a:pt x="1020" y="569"/>
                  </a:lnTo>
                  <a:lnTo>
                    <a:pt x="1034" y="562"/>
                  </a:lnTo>
                  <a:lnTo>
                    <a:pt x="1046" y="555"/>
                  </a:lnTo>
                  <a:lnTo>
                    <a:pt x="1058" y="548"/>
                  </a:lnTo>
                  <a:lnTo>
                    <a:pt x="1070" y="539"/>
                  </a:lnTo>
                  <a:lnTo>
                    <a:pt x="1081" y="531"/>
                  </a:lnTo>
                  <a:lnTo>
                    <a:pt x="1092" y="521"/>
                  </a:lnTo>
                  <a:lnTo>
                    <a:pt x="1102" y="511"/>
                  </a:lnTo>
                  <a:lnTo>
                    <a:pt x="1112" y="500"/>
                  </a:lnTo>
                  <a:lnTo>
                    <a:pt x="1121" y="489"/>
                  </a:lnTo>
                  <a:lnTo>
                    <a:pt x="1130" y="478"/>
                  </a:lnTo>
                  <a:lnTo>
                    <a:pt x="1138" y="467"/>
                  </a:lnTo>
                  <a:lnTo>
                    <a:pt x="1146" y="455"/>
                  </a:lnTo>
                  <a:lnTo>
                    <a:pt x="1153" y="442"/>
                  </a:lnTo>
                  <a:lnTo>
                    <a:pt x="1159" y="429"/>
                  </a:lnTo>
                  <a:lnTo>
                    <a:pt x="1165" y="416"/>
                  </a:lnTo>
                  <a:lnTo>
                    <a:pt x="1171" y="402"/>
                  </a:lnTo>
                  <a:lnTo>
                    <a:pt x="1175" y="388"/>
                  </a:lnTo>
                  <a:lnTo>
                    <a:pt x="1179" y="374"/>
                  </a:lnTo>
                  <a:lnTo>
                    <a:pt x="1183" y="360"/>
                  </a:lnTo>
                  <a:lnTo>
                    <a:pt x="1185" y="345"/>
                  </a:lnTo>
                  <a:lnTo>
                    <a:pt x="1187" y="330"/>
                  </a:lnTo>
                  <a:lnTo>
                    <a:pt x="1188" y="314"/>
                  </a:lnTo>
                  <a:lnTo>
                    <a:pt x="1189" y="299"/>
                  </a:lnTo>
                  <a:lnTo>
                    <a:pt x="1188" y="284"/>
                  </a:lnTo>
                  <a:lnTo>
                    <a:pt x="1187" y="269"/>
                  </a:lnTo>
                  <a:lnTo>
                    <a:pt x="1185" y="254"/>
                  </a:lnTo>
                  <a:lnTo>
                    <a:pt x="1183" y="240"/>
                  </a:lnTo>
                  <a:lnTo>
                    <a:pt x="1179" y="225"/>
                  </a:lnTo>
                  <a:lnTo>
                    <a:pt x="1175" y="210"/>
                  </a:lnTo>
                  <a:lnTo>
                    <a:pt x="1171" y="197"/>
                  </a:lnTo>
                  <a:lnTo>
                    <a:pt x="1165" y="183"/>
                  </a:lnTo>
                  <a:lnTo>
                    <a:pt x="1159" y="170"/>
                  </a:lnTo>
                  <a:lnTo>
                    <a:pt x="1153" y="157"/>
                  </a:lnTo>
                  <a:lnTo>
                    <a:pt x="1146" y="145"/>
                  </a:lnTo>
                  <a:lnTo>
                    <a:pt x="1138" y="133"/>
                  </a:lnTo>
                  <a:lnTo>
                    <a:pt x="1130" y="120"/>
                  </a:lnTo>
                  <a:lnTo>
                    <a:pt x="1121" y="109"/>
                  </a:lnTo>
                  <a:lnTo>
                    <a:pt x="1112" y="98"/>
                  </a:lnTo>
                  <a:lnTo>
                    <a:pt x="1102" y="88"/>
                  </a:lnTo>
                  <a:lnTo>
                    <a:pt x="1092" y="78"/>
                  </a:lnTo>
                  <a:lnTo>
                    <a:pt x="1081" y="69"/>
                  </a:lnTo>
                  <a:lnTo>
                    <a:pt x="1070" y="60"/>
                  </a:lnTo>
                  <a:lnTo>
                    <a:pt x="1058" y="52"/>
                  </a:lnTo>
                  <a:lnTo>
                    <a:pt x="1046" y="44"/>
                  </a:lnTo>
                  <a:lnTo>
                    <a:pt x="1034" y="37"/>
                  </a:lnTo>
                  <a:lnTo>
                    <a:pt x="1020" y="29"/>
                  </a:lnTo>
                  <a:lnTo>
                    <a:pt x="1007" y="23"/>
                  </a:lnTo>
                  <a:lnTo>
                    <a:pt x="993" y="18"/>
                  </a:lnTo>
                  <a:lnTo>
                    <a:pt x="980" y="14"/>
                  </a:lnTo>
                  <a:lnTo>
                    <a:pt x="966" y="10"/>
                  </a:lnTo>
                  <a:lnTo>
                    <a:pt x="951" y="6"/>
                  </a:lnTo>
                  <a:lnTo>
                    <a:pt x="937" y="4"/>
                  </a:lnTo>
                  <a:lnTo>
                    <a:pt x="922" y="2"/>
                  </a:lnTo>
                  <a:lnTo>
                    <a:pt x="907" y="1"/>
                  </a:lnTo>
                  <a:lnTo>
                    <a:pt x="89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8DA0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5"/>
            <p:cNvSpPr>
              <a:spLocks/>
            </p:cNvSpPr>
            <p:nvPr/>
          </p:nvSpPr>
          <p:spPr bwMode="auto">
            <a:xfrm>
              <a:off x="575" y="3308"/>
              <a:ext cx="256" cy="86"/>
            </a:xfrm>
            <a:custGeom>
              <a:avLst/>
              <a:gdLst/>
              <a:ahLst/>
              <a:cxnLst>
                <a:cxn ang="0">
                  <a:pos x="891" y="3"/>
                </a:cxn>
                <a:cxn ang="0">
                  <a:pos x="948" y="21"/>
                </a:cxn>
                <a:cxn ang="0">
                  <a:pos x="1054" y="51"/>
                </a:cxn>
                <a:cxn ang="0">
                  <a:pos x="1162" y="79"/>
                </a:cxn>
                <a:cxn ang="0">
                  <a:pos x="1247" y="96"/>
                </a:cxn>
                <a:cxn ang="0">
                  <a:pos x="1339" y="113"/>
                </a:cxn>
                <a:cxn ang="0">
                  <a:pos x="1438" y="128"/>
                </a:cxn>
                <a:cxn ang="0">
                  <a:pos x="1546" y="141"/>
                </a:cxn>
                <a:cxn ang="0">
                  <a:pos x="1658" y="150"/>
                </a:cxn>
                <a:cxn ang="0">
                  <a:pos x="1776" y="155"/>
                </a:cxn>
                <a:cxn ang="0">
                  <a:pos x="1897" y="155"/>
                </a:cxn>
                <a:cxn ang="0">
                  <a:pos x="2023" y="148"/>
                </a:cxn>
                <a:cxn ang="0">
                  <a:pos x="2150" y="134"/>
                </a:cxn>
                <a:cxn ang="0">
                  <a:pos x="2276" y="115"/>
                </a:cxn>
                <a:cxn ang="0">
                  <a:pos x="2413" y="96"/>
                </a:cxn>
                <a:cxn ang="0">
                  <a:pos x="2571" y="78"/>
                </a:cxn>
                <a:cxn ang="0">
                  <a:pos x="2744" y="60"/>
                </a:cxn>
                <a:cxn ang="0">
                  <a:pos x="2930" y="43"/>
                </a:cxn>
                <a:cxn ang="0">
                  <a:pos x="3126" y="29"/>
                </a:cxn>
                <a:cxn ang="0">
                  <a:pos x="3331" y="18"/>
                </a:cxn>
                <a:cxn ang="0">
                  <a:pos x="3540" y="10"/>
                </a:cxn>
                <a:cxn ang="0">
                  <a:pos x="3751" y="6"/>
                </a:cxn>
                <a:cxn ang="0">
                  <a:pos x="3961" y="7"/>
                </a:cxn>
                <a:cxn ang="0">
                  <a:pos x="4166" y="12"/>
                </a:cxn>
                <a:cxn ang="0">
                  <a:pos x="4366" y="23"/>
                </a:cxn>
                <a:cxn ang="0">
                  <a:pos x="4557" y="40"/>
                </a:cxn>
                <a:cxn ang="0">
                  <a:pos x="4736" y="65"/>
                </a:cxn>
                <a:cxn ang="0">
                  <a:pos x="4899" y="97"/>
                </a:cxn>
                <a:cxn ang="0">
                  <a:pos x="5046" y="136"/>
                </a:cxn>
                <a:cxn ang="0">
                  <a:pos x="6416" y="2176"/>
                </a:cxn>
                <a:cxn ang="0">
                  <a:pos x="6218" y="2176"/>
                </a:cxn>
                <a:cxn ang="0">
                  <a:pos x="5680" y="2178"/>
                </a:cxn>
                <a:cxn ang="0">
                  <a:pos x="4886" y="2181"/>
                </a:cxn>
                <a:cxn ang="0">
                  <a:pos x="3919" y="2186"/>
                </a:cxn>
                <a:cxn ang="0">
                  <a:pos x="2863" y="2192"/>
                </a:cxn>
                <a:cxn ang="0">
                  <a:pos x="1802" y="2200"/>
                </a:cxn>
                <a:cxn ang="0">
                  <a:pos x="820" y="2210"/>
                </a:cxn>
                <a:cxn ang="0">
                  <a:pos x="0" y="2222"/>
                </a:cxn>
              </a:cxnLst>
              <a:rect l="0" t="0" r="r" b="b"/>
              <a:pathLst>
                <a:path w="6416" h="2222">
                  <a:moveTo>
                    <a:pt x="884" y="0"/>
                  </a:moveTo>
                  <a:lnTo>
                    <a:pt x="891" y="3"/>
                  </a:lnTo>
                  <a:lnTo>
                    <a:pt x="913" y="10"/>
                  </a:lnTo>
                  <a:lnTo>
                    <a:pt x="948" y="21"/>
                  </a:lnTo>
                  <a:lnTo>
                    <a:pt x="996" y="35"/>
                  </a:lnTo>
                  <a:lnTo>
                    <a:pt x="1054" y="51"/>
                  </a:lnTo>
                  <a:lnTo>
                    <a:pt x="1124" y="70"/>
                  </a:lnTo>
                  <a:lnTo>
                    <a:pt x="1162" y="79"/>
                  </a:lnTo>
                  <a:lnTo>
                    <a:pt x="1204" y="87"/>
                  </a:lnTo>
                  <a:lnTo>
                    <a:pt x="1247" y="96"/>
                  </a:lnTo>
                  <a:lnTo>
                    <a:pt x="1292" y="105"/>
                  </a:lnTo>
                  <a:lnTo>
                    <a:pt x="1339" y="113"/>
                  </a:lnTo>
                  <a:lnTo>
                    <a:pt x="1388" y="121"/>
                  </a:lnTo>
                  <a:lnTo>
                    <a:pt x="1438" y="128"/>
                  </a:lnTo>
                  <a:lnTo>
                    <a:pt x="1492" y="135"/>
                  </a:lnTo>
                  <a:lnTo>
                    <a:pt x="1546" y="141"/>
                  </a:lnTo>
                  <a:lnTo>
                    <a:pt x="1601" y="145"/>
                  </a:lnTo>
                  <a:lnTo>
                    <a:pt x="1658" y="150"/>
                  </a:lnTo>
                  <a:lnTo>
                    <a:pt x="1717" y="153"/>
                  </a:lnTo>
                  <a:lnTo>
                    <a:pt x="1776" y="155"/>
                  </a:lnTo>
                  <a:lnTo>
                    <a:pt x="1836" y="156"/>
                  </a:lnTo>
                  <a:lnTo>
                    <a:pt x="1897" y="155"/>
                  </a:lnTo>
                  <a:lnTo>
                    <a:pt x="1960" y="152"/>
                  </a:lnTo>
                  <a:lnTo>
                    <a:pt x="2023" y="148"/>
                  </a:lnTo>
                  <a:lnTo>
                    <a:pt x="2086" y="142"/>
                  </a:lnTo>
                  <a:lnTo>
                    <a:pt x="2150" y="134"/>
                  </a:lnTo>
                  <a:lnTo>
                    <a:pt x="2215" y="125"/>
                  </a:lnTo>
                  <a:lnTo>
                    <a:pt x="2276" y="115"/>
                  </a:lnTo>
                  <a:lnTo>
                    <a:pt x="2342" y="106"/>
                  </a:lnTo>
                  <a:lnTo>
                    <a:pt x="2413" y="96"/>
                  </a:lnTo>
                  <a:lnTo>
                    <a:pt x="2491" y="87"/>
                  </a:lnTo>
                  <a:lnTo>
                    <a:pt x="2571" y="78"/>
                  </a:lnTo>
                  <a:lnTo>
                    <a:pt x="2655" y="69"/>
                  </a:lnTo>
                  <a:lnTo>
                    <a:pt x="2744" y="60"/>
                  </a:lnTo>
                  <a:lnTo>
                    <a:pt x="2836" y="51"/>
                  </a:lnTo>
                  <a:lnTo>
                    <a:pt x="2930" y="43"/>
                  </a:lnTo>
                  <a:lnTo>
                    <a:pt x="3028" y="36"/>
                  </a:lnTo>
                  <a:lnTo>
                    <a:pt x="3126" y="29"/>
                  </a:lnTo>
                  <a:lnTo>
                    <a:pt x="3228" y="23"/>
                  </a:lnTo>
                  <a:lnTo>
                    <a:pt x="3331" y="18"/>
                  </a:lnTo>
                  <a:lnTo>
                    <a:pt x="3434" y="14"/>
                  </a:lnTo>
                  <a:lnTo>
                    <a:pt x="3540" y="10"/>
                  </a:lnTo>
                  <a:lnTo>
                    <a:pt x="3645" y="8"/>
                  </a:lnTo>
                  <a:lnTo>
                    <a:pt x="3751" y="6"/>
                  </a:lnTo>
                  <a:lnTo>
                    <a:pt x="3855" y="6"/>
                  </a:lnTo>
                  <a:lnTo>
                    <a:pt x="3961" y="7"/>
                  </a:lnTo>
                  <a:lnTo>
                    <a:pt x="4064" y="9"/>
                  </a:lnTo>
                  <a:lnTo>
                    <a:pt x="4166" y="12"/>
                  </a:lnTo>
                  <a:lnTo>
                    <a:pt x="4268" y="17"/>
                  </a:lnTo>
                  <a:lnTo>
                    <a:pt x="4366" y="23"/>
                  </a:lnTo>
                  <a:lnTo>
                    <a:pt x="4464" y="31"/>
                  </a:lnTo>
                  <a:lnTo>
                    <a:pt x="4557" y="40"/>
                  </a:lnTo>
                  <a:lnTo>
                    <a:pt x="4648" y="51"/>
                  </a:lnTo>
                  <a:lnTo>
                    <a:pt x="4736" y="65"/>
                  </a:lnTo>
                  <a:lnTo>
                    <a:pt x="4820" y="80"/>
                  </a:lnTo>
                  <a:lnTo>
                    <a:pt x="4899" y="97"/>
                  </a:lnTo>
                  <a:lnTo>
                    <a:pt x="4976" y="115"/>
                  </a:lnTo>
                  <a:lnTo>
                    <a:pt x="5046" y="136"/>
                  </a:lnTo>
                  <a:lnTo>
                    <a:pt x="5112" y="159"/>
                  </a:lnTo>
                  <a:lnTo>
                    <a:pt x="6416" y="2176"/>
                  </a:lnTo>
                  <a:lnTo>
                    <a:pt x="6365" y="2176"/>
                  </a:lnTo>
                  <a:lnTo>
                    <a:pt x="6218" y="2176"/>
                  </a:lnTo>
                  <a:lnTo>
                    <a:pt x="5987" y="2177"/>
                  </a:lnTo>
                  <a:lnTo>
                    <a:pt x="5680" y="2178"/>
                  </a:lnTo>
                  <a:lnTo>
                    <a:pt x="5310" y="2179"/>
                  </a:lnTo>
                  <a:lnTo>
                    <a:pt x="4886" y="2181"/>
                  </a:lnTo>
                  <a:lnTo>
                    <a:pt x="4418" y="2183"/>
                  </a:lnTo>
                  <a:lnTo>
                    <a:pt x="3919" y="2186"/>
                  </a:lnTo>
                  <a:lnTo>
                    <a:pt x="3396" y="2189"/>
                  </a:lnTo>
                  <a:lnTo>
                    <a:pt x="2863" y="2192"/>
                  </a:lnTo>
                  <a:lnTo>
                    <a:pt x="2328" y="2196"/>
                  </a:lnTo>
                  <a:lnTo>
                    <a:pt x="1802" y="2200"/>
                  </a:lnTo>
                  <a:lnTo>
                    <a:pt x="1296" y="2205"/>
                  </a:lnTo>
                  <a:lnTo>
                    <a:pt x="820" y="2210"/>
                  </a:lnTo>
                  <a:lnTo>
                    <a:pt x="384" y="2215"/>
                  </a:lnTo>
                  <a:lnTo>
                    <a:pt x="0" y="222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BBC0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36"/>
            <p:cNvSpPr>
              <a:spLocks/>
            </p:cNvSpPr>
            <p:nvPr/>
          </p:nvSpPr>
          <p:spPr bwMode="auto">
            <a:xfrm>
              <a:off x="562" y="3063"/>
              <a:ext cx="35" cy="2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754" y="6"/>
                </a:cxn>
                <a:cxn ang="0">
                  <a:pos x="744" y="24"/>
                </a:cxn>
                <a:cxn ang="0">
                  <a:pos x="727" y="53"/>
                </a:cxn>
                <a:cxn ang="0">
                  <a:pos x="704" y="89"/>
                </a:cxn>
                <a:cxn ang="0">
                  <a:pos x="690" y="110"/>
                </a:cxn>
                <a:cxn ang="0">
                  <a:pos x="675" y="132"/>
                </a:cxn>
                <a:cxn ang="0">
                  <a:pos x="658" y="156"/>
                </a:cxn>
                <a:cxn ang="0">
                  <a:pos x="640" y="180"/>
                </a:cxn>
                <a:cxn ang="0">
                  <a:pos x="621" y="205"/>
                </a:cxn>
                <a:cxn ang="0">
                  <a:pos x="600" y="232"/>
                </a:cxn>
                <a:cxn ang="0">
                  <a:pos x="577" y="258"/>
                </a:cxn>
                <a:cxn ang="0">
                  <a:pos x="553" y="284"/>
                </a:cxn>
                <a:cxn ang="0">
                  <a:pos x="528" y="309"/>
                </a:cxn>
                <a:cxn ang="0">
                  <a:pos x="502" y="336"/>
                </a:cxn>
                <a:cxn ang="0">
                  <a:pos x="473" y="361"/>
                </a:cxn>
                <a:cxn ang="0">
                  <a:pos x="444" y="385"/>
                </a:cxn>
                <a:cxn ang="0">
                  <a:pos x="413" y="409"/>
                </a:cxn>
                <a:cxn ang="0">
                  <a:pos x="382" y="432"/>
                </a:cxn>
                <a:cxn ang="0">
                  <a:pos x="349" y="452"/>
                </a:cxn>
                <a:cxn ang="0">
                  <a:pos x="315" y="471"/>
                </a:cxn>
                <a:cxn ang="0">
                  <a:pos x="280" y="489"/>
                </a:cxn>
                <a:cxn ang="0">
                  <a:pos x="243" y="504"/>
                </a:cxn>
                <a:cxn ang="0">
                  <a:pos x="205" y="518"/>
                </a:cxn>
                <a:cxn ang="0">
                  <a:pos x="166" y="529"/>
                </a:cxn>
                <a:cxn ang="0">
                  <a:pos x="126" y="537"/>
                </a:cxn>
                <a:cxn ang="0">
                  <a:pos x="85" y="542"/>
                </a:cxn>
                <a:cxn ang="0">
                  <a:pos x="43" y="544"/>
                </a:cxn>
                <a:cxn ang="0">
                  <a:pos x="0" y="542"/>
                </a:cxn>
                <a:cxn ang="0">
                  <a:pos x="6" y="545"/>
                </a:cxn>
                <a:cxn ang="0">
                  <a:pos x="21" y="554"/>
                </a:cxn>
                <a:cxn ang="0">
                  <a:pos x="47" y="567"/>
                </a:cxn>
                <a:cxn ang="0">
                  <a:pos x="81" y="583"/>
                </a:cxn>
                <a:cxn ang="0">
                  <a:pos x="123" y="601"/>
                </a:cxn>
                <a:cxn ang="0">
                  <a:pos x="172" y="621"/>
                </a:cxn>
                <a:cxn ang="0">
                  <a:pos x="199" y="631"/>
                </a:cxn>
                <a:cxn ang="0">
                  <a:pos x="227" y="640"/>
                </a:cxn>
                <a:cxn ang="0">
                  <a:pos x="258" y="649"/>
                </a:cxn>
                <a:cxn ang="0">
                  <a:pos x="289" y="657"/>
                </a:cxn>
                <a:cxn ang="0">
                  <a:pos x="321" y="665"/>
                </a:cxn>
                <a:cxn ang="0">
                  <a:pos x="354" y="672"/>
                </a:cxn>
                <a:cxn ang="0">
                  <a:pos x="388" y="678"/>
                </a:cxn>
                <a:cxn ang="0">
                  <a:pos x="423" y="683"/>
                </a:cxn>
                <a:cxn ang="0">
                  <a:pos x="458" y="687"/>
                </a:cxn>
                <a:cxn ang="0">
                  <a:pos x="495" y="689"/>
                </a:cxn>
                <a:cxn ang="0">
                  <a:pos x="532" y="690"/>
                </a:cxn>
                <a:cxn ang="0">
                  <a:pos x="569" y="689"/>
                </a:cxn>
                <a:cxn ang="0">
                  <a:pos x="606" y="687"/>
                </a:cxn>
                <a:cxn ang="0">
                  <a:pos x="644" y="682"/>
                </a:cxn>
                <a:cxn ang="0">
                  <a:pos x="682" y="675"/>
                </a:cxn>
                <a:cxn ang="0">
                  <a:pos x="720" y="666"/>
                </a:cxn>
                <a:cxn ang="0">
                  <a:pos x="758" y="655"/>
                </a:cxn>
                <a:cxn ang="0">
                  <a:pos x="796" y="641"/>
                </a:cxn>
                <a:cxn ang="0">
                  <a:pos x="833" y="625"/>
                </a:cxn>
                <a:cxn ang="0">
                  <a:pos x="870" y="606"/>
                </a:cxn>
                <a:cxn ang="0">
                  <a:pos x="757" y="0"/>
                </a:cxn>
              </a:cxnLst>
              <a:rect l="0" t="0" r="r" b="b"/>
              <a:pathLst>
                <a:path w="870" h="690">
                  <a:moveTo>
                    <a:pt x="757" y="0"/>
                  </a:moveTo>
                  <a:lnTo>
                    <a:pt x="754" y="6"/>
                  </a:lnTo>
                  <a:lnTo>
                    <a:pt x="744" y="24"/>
                  </a:lnTo>
                  <a:lnTo>
                    <a:pt x="727" y="53"/>
                  </a:lnTo>
                  <a:lnTo>
                    <a:pt x="704" y="89"/>
                  </a:lnTo>
                  <a:lnTo>
                    <a:pt x="690" y="110"/>
                  </a:lnTo>
                  <a:lnTo>
                    <a:pt x="675" y="132"/>
                  </a:lnTo>
                  <a:lnTo>
                    <a:pt x="658" y="156"/>
                  </a:lnTo>
                  <a:lnTo>
                    <a:pt x="640" y="180"/>
                  </a:lnTo>
                  <a:lnTo>
                    <a:pt x="621" y="205"/>
                  </a:lnTo>
                  <a:lnTo>
                    <a:pt x="600" y="232"/>
                  </a:lnTo>
                  <a:lnTo>
                    <a:pt x="577" y="258"/>
                  </a:lnTo>
                  <a:lnTo>
                    <a:pt x="553" y="284"/>
                  </a:lnTo>
                  <a:lnTo>
                    <a:pt x="528" y="309"/>
                  </a:lnTo>
                  <a:lnTo>
                    <a:pt x="502" y="336"/>
                  </a:lnTo>
                  <a:lnTo>
                    <a:pt x="473" y="361"/>
                  </a:lnTo>
                  <a:lnTo>
                    <a:pt x="444" y="385"/>
                  </a:lnTo>
                  <a:lnTo>
                    <a:pt x="413" y="409"/>
                  </a:lnTo>
                  <a:lnTo>
                    <a:pt x="382" y="432"/>
                  </a:lnTo>
                  <a:lnTo>
                    <a:pt x="349" y="452"/>
                  </a:lnTo>
                  <a:lnTo>
                    <a:pt x="315" y="471"/>
                  </a:lnTo>
                  <a:lnTo>
                    <a:pt x="280" y="489"/>
                  </a:lnTo>
                  <a:lnTo>
                    <a:pt x="243" y="504"/>
                  </a:lnTo>
                  <a:lnTo>
                    <a:pt x="205" y="518"/>
                  </a:lnTo>
                  <a:lnTo>
                    <a:pt x="166" y="529"/>
                  </a:lnTo>
                  <a:lnTo>
                    <a:pt x="126" y="537"/>
                  </a:lnTo>
                  <a:lnTo>
                    <a:pt x="85" y="542"/>
                  </a:lnTo>
                  <a:lnTo>
                    <a:pt x="43" y="544"/>
                  </a:lnTo>
                  <a:lnTo>
                    <a:pt x="0" y="542"/>
                  </a:lnTo>
                  <a:lnTo>
                    <a:pt x="6" y="545"/>
                  </a:lnTo>
                  <a:lnTo>
                    <a:pt x="21" y="554"/>
                  </a:lnTo>
                  <a:lnTo>
                    <a:pt x="47" y="567"/>
                  </a:lnTo>
                  <a:lnTo>
                    <a:pt x="81" y="583"/>
                  </a:lnTo>
                  <a:lnTo>
                    <a:pt x="123" y="601"/>
                  </a:lnTo>
                  <a:lnTo>
                    <a:pt x="172" y="621"/>
                  </a:lnTo>
                  <a:lnTo>
                    <a:pt x="199" y="631"/>
                  </a:lnTo>
                  <a:lnTo>
                    <a:pt x="227" y="640"/>
                  </a:lnTo>
                  <a:lnTo>
                    <a:pt x="258" y="649"/>
                  </a:lnTo>
                  <a:lnTo>
                    <a:pt x="289" y="657"/>
                  </a:lnTo>
                  <a:lnTo>
                    <a:pt x="321" y="665"/>
                  </a:lnTo>
                  <a:lnTo>
                    <a:pt x="354" y="672"/>
                  </a:lnTo>
                  <a:lnTo>
                    <a:pt x="388" y="678"/>
                  </a:lnTo>
                  <a:lnTo>
                    <a:pt x="423" y="683"/>
                  </a:lnTo>
                  <a:lnTo>
                    <a:pt x="458" y="687"/>
                  </a:lnTo>
                  <a:lnTo>
                    <a:pt x="495" y="689"/>
                  </a:lnTo>
                  <a:lnTo>
                    <a:pt x="532" y="690"/>
                  </a:lnTo>
                  <a:lnTo>
                    <a:pt x="569" y="689"/>
                  </a:lnTo>
                  <a:lnTo>
                    <a:pt x="606" y="687"/>
                  </a:lnTo>
                  <a:lnTo>
                    <a:pt x="644" y="682"/>
                  </a:lnTo>
                  <a:lnTo>
                    <a:pt x="682" y="675"/>
                  </a:lnTo>
                  <a:lnTo>
                    <a:pt x="720" y="666"/>
                  </a:lnTo>
                  <a:lnTo>
                    <a:pt x="758" y="655"/>
                  </a:lnTo>
                  <a:lnTo>
                    <a:pt x="796" y="641"/>
                  </a:lnTo>
                  <a:lnTo>
                    <a:pt x="833" y="625"/>
                  </a:lnTo>
                  <a:lnTo>
                    <a:pt x="870" y="60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B6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37"/>
            <p:cNvSpPr>
              <a:spLocks/>
            </p:cNvSpPr>
            <p:nvPr/>
          </p:nvSpPr>
          <p:spPr bwMode="auto">
            <a:xfrm>
              <a:off x="574" y="3070"/>
              <a:ext cx="55" cy="82"/>
            </a:xfrm>
            <a:custGeom>
              <a:avLst/>
              <a:gdLst/>
              <a:ahLst/>
              <a:cxnLst>
                <a:cxn ang="0">
                  <a:pos x="451" y="28"/>
                </a:cxn>
                <a:cxn ang="0">
                  <a:pos x="448" y="131"/>
                </a:cxn>
                <a:cxn ang="0">
                  <a:pos x="438" y="221"/>
                </a:cxn>
                <a:cxn ang="0">
                  <a:pos x="419" y="328"/>
                </a:cxn>
                <a:cxn ang="0">
                  <a:pos x="389" y="447"/>
                </a:cxn>
                <a:cxn ang="0">
                  <a:pos x="344" y="574"/>
                </a:cxn>
                <a:cxn ang="0">
                  <a:pos x="280" y="704"/>
                </a:cxn>
                <a:cxn ang="0">
                  <a:pos x="196" y="834"/>
                </a:cxn>
                <a:cxn ang="0">
                  <a:pos x="87" y="958"/>
                </a:cxn>
                <a:cxn ang="0">
                  <a:pos x="13" y="1039"/>
                </a:cxn>
                <a:cxn ang="0">
                  <a:pos x="100" y="1047"/>
                </a:cxn>
                <a:cxn ang="0">
                  <a:pos x="149" y="1043"/>
                </a:cxn>
                <a:cxn ang="0">
                  <a:pos x="206" y="1033"/>
                </a:cxn>
                <a:cxn ang="0">
                  <a:pos x="268" y="1013"/>
                </a:cxn>
                <a:cxn ang="0">
                  <a:pos x="333" y="980"/>
                </a:cxn>
                <a:cxn ang="0">
                  <a:pos x="401" y="935"/>
                </a:cxn>
                <a:cxn ang="0">
                  <a:pos x="470" y="873"/>
                </a:cxn>
                <a:cxn ang="0">
                  <a:pos x="516" y="828"/>
                </a:cxn>
                <a:cxn ang="0">
                  <a:pos x="522" y="901"/>
                </a:cxn>
                <a:cxn ang="0">
                  <a:pos x="521" y="963"/>
                </a:cxn>
                <a:cxn ang="0">
                  <a:pos x="514" y="1037"/>
                </a:cxn>
                <a:cxn ang="0">
                  <a:pos x="497" y="1121"/>
                </a:cxn>
                <a:cxn ang="0">
                  <a:pos x="466" y="1210"/>
                </a:cxn>
                <a:cxn ang="0">
                  <a:pos x="419" y="1301"/>
                </a:cxn>
                <a:cxn ang="0">
                  <a:pos x="353" y="1390"/>
                </a:cxn>
                <a:cxn ang="0">
                  <a:pos x="265" y="1475"/>
                </a:cxn>
                <a:cxn ang="0">
                  <a:pos x="150" y="1550"/>
                </a:cxn>
                <a:cxn ang="0">
                  <a:pos x="230" y="1561"/>
                </a:cxn>
                <a:cxn ang="0">
                  <a:pos x="298" y="1561"/>
                </a:cxn>
                <a:cxn ang="0">
                  <a:pos x="358" y="1552"/>
                </a:cxn>
                <a:cxn ang="0">
                  <a:pos x="426" y="1536"/>
                </a:cxn>
                <a:cxn ang="0">
                  <a:pos x="499" y="1510"/>
                </a:cxn>
                <a:cxn ang="0">
                  <a:pos x="574" y="1470"/>
                </a:cxn>
                <a:cxn ang="0">
                  <a:pos x="650" y="1414"/>
                </a:cxn>
                <a:cxn ang="0">
                  <a:pos x="728" y="1340"/>
                </a:cxn>
                <a:cxn ang="0">
                  <a:pos x="733" y="1392"/>
                </a:cxn>
                <a:cxn ang="0">
                  <a:pos x="735" y="1474"/>
                </a:cxn>
                <a:cxn ang="0">
                  <a:pos x="731" y="1552"/>
                </a:cxn>
                <a:cxn ang="0">
                  <a:pos x="718" y="1642"/>
                </a:cxn>
                <a:cxn ang="0">
                  <a:pos x="693" y="1738"/>
                </a:cxn>
                <a:cxn ang="0">
                  <a:pos x="656" y="1837"/>
                </a:cxn>
                <a:cxn ang="0">
                  <a:pos x="601" y="1936"/>
                </a:cxn>
                <a:cxn ang="0">
                  <a:pos x="526" y="2026"/>
                </a:cxn>
                <a:cxn ang="0">
                  <a:pos x="428" y="2108"/>
                </a:cxn>
                <a:cxn ang="0">
                  <a:pos x="416" y="2131"/>
                </a:cxn>
                <a:cxn ang="0">
                  <a:pos x="514" y="2113"/>
                </a:cxn>
                <a:cxn ang="0">
                  <a:pos x="598" y="2092"/>
                </a:cxn>
                <a:cxn ang="0">
                  <a:pos x="700" y="2061"/>
                </a:cxn>
                <a:cxn ang="0">
                  <a:pos x="811" y="2018"/>
                </a:cxn>
                <a:cxn ang="0">
                  <a:pos x="930" y="1962"/>
                </a:cxn>
                <a:cxn ang="0">
                  <a:pos x="1053" y="1890"/>
                </a:cxn>
                <a:cxn ang="0">
                  <a:pos x="1174" y="1800"/>
                </a:cxn>
                <a:cxn ang="0">
                  <a:pos x="1291" y="1691"/>
                </a:cxn>
                <a:cxn ang="0">
                  <a:pos x="450" y="0"/>
                </a:cxn>
              </a:cxnLst>
              <a:rect l="0" t="0" r="r" b="b"/>
              <a:pathLst>
                <a:path w="1364" h="2134">
                  <a:moveTo>
                    <a:pt x="450" y="0"/>
                  </a:moveTo>
                  <a:lnTo>
                    <a:pt x="450" y="7"/>
                  </a:lnTo>
                  <a:lnTo>
                    <a:pt x="451" y="28"/>
                  </a:lnTo>
                  <a:lnTo>
                    <a:pt x="451" y="62"/>
                  </a:lnTo>
                  <a:lnTo>
                    <a:pt x="449" y="105"/>
                  </a:lnTo>
                  <a:lnTo>
                    <a:pt x="448" y="131"/>
                  </a:lnTo>
                  <a:lnTo>
                    <a:pt x="446" y="160"/>
                  </a:lnTo>
                  <a:lnTo>
                    <a:pt x="442" y="189"/>
                  </a:lnTo>
                  <a:lnTo>
                    <a:pt x="438" y="221"/>
                  </a:lnTo>
                  <a:lnTo>
                    <a:pt x="433" y="256"/>
                  </a:lnTo>
                  <a:lnTo>
                    <a:pt x="427" y="291"/>
                  </a:lnTo>
                  <a:lnTo>
                    <a:pt x="419" y="328"/>
                  </a:lnTo>
                  <a:lnTo>
                    <a:pt x="411" y="367"/>
                  </a:lnTo>
                  <a:lnTo>
                    <a:pt x="401" y="406"/>
                  </a:lnTo>
                  <a:lnTo>
                    <a:pt x="389" y="447"/>
                  </a:lnTo>
                  <a:lnTo>
                    <a:pt x="376" y="489"/>
                  </a:lnTo>
                  <a:lnTo>
                    <a:pt x="361" y="531"/>
                  </a:lnTo>
                  <a:lnTo>
                    <a:pt x="344" y="574"/>
                  </a:lnTo>
                  <a:lnTo>
                    <a:pt x="325" y="617"/>
                  </a:lnTo>
                  <a:lnTo>
                    <a:pt x="303" y="661"/>
                  </a:lnTo>
                  <a:lnTo>
                    <a:pt x="280" y="704"/>
                  </a:lnTo>
                  <a:lnTo>
                    <a:pt x="255" y="748"/>
                  </a:lnTo>
                  <a:lnTo>
                    <a:pt x="227" y="790"/>
                  </a:lnTo>
                  <a:lnTo>
                    <a:pt x="196" y="834"/>
                  </a:lnTo>
                  <a:lnTo>
                    <a:pt x="162" y="876"/>
                  </a:lnTo>
                  <a:lnTo>
                    <a:pt x="126" y="918"/>
                  </a:lnTo>
                  <a:lnTo>
                    <a:pt x="87" y="958"/>
                  </a:lnTo>
                  <a:lnTo>
                    <a:pt x="45" y="998"/>
                  </a:lnTo>
                  <a:lnTo>
                    <a:pt x="0" y="1036"/>
                  </a:lnTo>
                  <a:lnTo>
                    <a:pt x="13" y="1039"/>
                  </a:lnTo>
                  <a:lnTo>
                    <a:pt x="47" y="1045"/>
                  </a:lnTo>
                  <a:lnTo>
                    <a:pt x="71" y="1046"/>
                  </a:lnTo>
                  <a:lnTo>
                    <a:pt x="100" y="1047"/>
                  </a:lnTo>
                  <a:lnTo>
                    <a:pt x="115" y="1046"/>
                  </a:lnTo>
                  <a:lnTo>
                    <a:pt x="132" y="1045"/>
                  </a:lnTo>
                  <a:lnTo>
                    <a:pt x="149" y="1043"/>
                  </a:lnTo>
                  <a:lnTo>
                    <a:pt x="167" y="1041"/>
                  </a:lnTo>
                  <a:lnTo>
                    <a:pt x="186" y="1037"/>
                  </a:lnTo>
                  <a:lnTo>
                    <a:pt x="206" y="1033"/>
                  </a:lnTo>
                  <a:lnTo>
                    <a:pt x="226" y="1027"/>
                  </a:lnTo>
                  <a:lnTo>
                    <a:pt x="247" y="1021"/>
                  </a:lnTo>
                  <a:lnTo>
                    <a:pt x="268" y="1013"/>
                  </a:lnTo>
                  <a:lnTo>
                    <a:pt x="289" y="1004"/>
                  </a:lnTo>
                  <a:lnTo>
                    <a:pt x="311" y="992"/>
                  </a:lnTo>
                  <a:lnTo>
                    <a:pt x="333" y="980"/>
                  </a:lnTo>
                  <a:lnTo>
                    <a:pt x="356" y="967"/>
                  </a:lnTo>
                  <a:lnTo>
                    <a:pt x="378" y="952"/>
                  </a:lnTo>
                  <a:lnTo>
                    <a:pt x="401" y="935"/>
                  </a:lnTo>
                  <a:lnTo>
                    <a:pt x="424" y="917"/>
                  </a:lnTo>
                  <a:lnTo>
                    <a:pt x="447" y="895"/>
                  </a:lnTo>
                  <a:lnTo>
                    <a:pt x="470" y="873"/>
                  </a:lnTo>
                  <a:lnTo>
                    <a:pt x="493" y="849"/>
                  </a:lnTo>
                  <a:lnTo>
                    <a:pt x="515" y="822"/>
                  </a:lnTo>
                  <a:lnTo>
                    <a:pt x="516" y="828"/>
                  </a:lnTo>
                  <a:lnTo>
                    <a:pt x="518" y="843"/>
                  </a:lnTo>
                  <a:lnTo>
                    <a:pt x="520" y="868"/>
                  </a:lnTo>
                  <a:lnTo>
                    <a:pt x="522" y="901"/>
                  </a:lnTo>
                  <a:lnTo>
                    <a:pt x="522" y="920"/>
                  </a:lnTo>
                  <a:lnTo>
                    <a:pt x="522" y="941"/>
                  </a:lnTo>
                  <a:lnTo>
                    <a:pt x="521" y="963"/>
                  </a:lnTo>
                  <a:lnTo>
                    <a:pt x="520" y="986"/>
                  </a:lnTo>
                  <a:lnTo>
                    <a:pt x="517" y="1012"/>
                  </a:lnTo>
                  <a:lnTo>
                    <a:pt x="514" y="1037"/>
                  </a:lnTo>
                  <a:lnTo>
                    <a:pt x="509" y="1064"/>
                  </a:lnTo>
                  <a:lnTo>
                    <a:pt x="504" y="1093"/>
                  </a:lnTo>
                  <a:lnTo>
                    <a:pt x="497" y="1121"/>
                  </a:lnTo>
                  <a:lnTo>
                    <a:pt x="488" y="1150"/>
                  </a:lnTo>
                  <a:lnTo>
                    <a:pt x="478" y="1179"/>
                  </a:lnTo>
                  <a:lnTo>
                    <a:pt x="466" y="1210"/>
                  </a:lnTo>
                  <a:lnTo>
                    <a:pt x="453" y="1240"/>
                  </a:lnTo>
                  <a:lnTo>
                    <a:pt x="436" y="1270"/>
                  </a:lnTo>
                  <a:lnTo>
                    <a:pt x="419" y="1301"/>
                  </a:lnTo>
                  <a:lnTo>
                    <a:pt x="399" y="1331"/>
                  </a:lnTo>
                  <a:lnTo>
                    <a:pt x="377" y="1360"/>
                  </a:lnTo>
                  <a:lnTo>
                    <a:pt x="353" y="1390"/>
                  </a:lnTo>
                  <a:lnTo>
                    <a:pt x="326" y="1419"/>
                  </a:lnTo>
                  <a:lnTo>
                    <a:pt x="297" y="1447"/>
                  </a:lnTo>
                  <a:lnTo>
                    <a:pt x="265" y="1475"/>
                  </a:lnTo>
                  <a:lnTo>
                    <a:pt x="230" y="1501"/>
                  </a:lnTo>
                  <a:lnTo>
                    <a:pt x="191" y="1526"/>
                  </a:lnTo>
                  <a:lnTo>
                    <a:pt x="150" y="1550"/>
                  </a:lnTo>
                  <a:lnTo>
                    <a:pt x="164" y="1553"/>
                  </a:lnTo>
                  <a:lnTo>
                    <a:pt x="203" y="1559"/>
                  </a:lnTo>
                  <a:lnTo>
                    <a:pt x="230" y="1561"/>
                  </a:lnTo>
                  <a:lnTo>
                    <a:pt x="262" y="1562"/>
                  </a:lnTo>
                  <a:lnTo>
                    <a:pt x="279" y="1562"/>
                  </a:lnTo>
                  <a:lnTo>
                    <a:pt x="298" y="1561"/>
                  </a:lnTo>
                  <a:lnTo>
                    <a:pt x="317" y="1559"/>
                  </a:lnTo>
                  <a:lnTo>
                    <a:pt x="337" y="1555"/>
                  </a:lnTo>
                  <a:lnTo>
                    <a:pt x="358" y="1552"/>
                  </a:lnTo>
                  <a:lnTo>
                    <a:pt x="380" y="1548"/>
                  </a:lnTo>
                  <a:lnTo>
                    <a:pt x="403" y="1543"/>
                  </a:lnTo>
                  <a:lnTo>
                    <a:pt x="426" y="1536"/>
                  </a:lnTo>
                  <a:lnTo>
                    <a:pt x="450" y="1529"/>
                  </a:lnTo>
                  <a:lnTo>
                    <a:pt x="474" y="1520"/>
                  </a:lnTo>
                  <a:lnTo>
                    <a:pt x="499" y="1510"/>
                  </a:lnTo>
                  <a:lnTo>
                    <a:pt x="523" y="1498"/>
                  </a:lnTo>
                  <a:lnTo>
                    <a:pt x="548" y="1485"/>
                  </a:lnTo>
                  <a:lnTo>
                    <a:pt x="574" y="1470"/>
                  </a:lnTo>
                  <a:lnTo>
                    <a:pt x="599" y="1452"/>
                  </a:lnTo>
                  <a:lnTo>
                    <a:pt x="625" y="1434"/>
                  </a:lnTo>
                  <a:lnTo>
                    <a:pt x="650" y="1414"/>
                  </a:lnTo>
                  <a:lnTo>
                    <a:pt x="676" y="1392"/>
                  </a:lnTo>
                  <a:lnTo>
                    <a:pt x="703" y="1367"/>
                  </a:lnTo>
                  <a:lnTo>
                    <a:pt x="728" y="1340"/>
                  </a:lnTo>
                  <a:lnTo>
                    <a:pt x="729" y="1346"/>
                  </a:lnTo>
                  <a:lnTo>
                    <a:pt x="731" y="1364"/>
                  </a:lnTo>
                  <a:lnTo>
                    <a:pt x="733" y="1392"/>
                  </a:lnTo>
                  <a:lnTo>
                    <a:pt x="735" y="1429"/>
                  </a:lnTo>
                  <a:lnTo>
                    <a:pt x="735" y="1450"/>
                  </a:lnTo>
                  <a:lnTo>
                    <a:pt x="735" y="1474"/>
                  </a:lnTo>
                  <a:lnTo>
                    <a:pt x="734" y="1499"/>
                  </a:lnTo>
                  <a:lnTo>
                    <a:pt x="733" y="1525"/>
                  </a:lnTo>
                  <a:lnTo>
                    <a:pt x="731" y="1552"/>
                  </a:lnTo>
                  <a:lnTo>
                    <a:pt x="727" y="1582"/>
                  </a:lnTo>
                  <a:lnTo>
                    <a:pt x="723" y="1612"/>
                  </a:lnTo>
                  <a:lnTo>
                    <a:pt x="718" y="1642"/>
                  </a:lnTo>
                  <a:lnTo>
                    <a:pt x="712" y="1674"/>
                  </a:lnTo>
                  <a:lnTo>
                    <a:pt x="704" y="1706"/>
                  </a:lnTo>
                  <a:lnTo>
                    <a:pt x="693" y="1738"/>
                  </a:lnTo>
                  <a:lnTo>
                    <a:pt x="683" y="1772"/>
                  </a:lnTo>
                  <a:lnTo>
                    <a:pt x="670" y="1805"/>
                  </a:lnTo>
                  <a:lnTo>
                    <a:pt x="656" y="1837"/>
                  </a:lnTo>
                  <a:lnTo>
                    <a:pt x="639" y="1871"/>
                  </a:lnTo>
                  <a:lnTo>
                    <a:pt x="621" y="1903"/>
                  </a:lnTo>
                  <a:lnTo>
                    <a:pt x="601" y="1936"/>
                  </a:lnTo>
                  <a:lnTo>
                    <a:pt x="578" y="1967"/>
                  </a:lnTo>
                  <a:lnTo>
                    <a:pt x="554" y="1997"/>
                  </a:lnTo>
                  <a:lnTo>
                    <a:pt x="526" y="2026"/>
                  </a:lnTo>
                  <a:lnTo>
                    <a:pt x="496" y="2056"/>
                  </a:lnTo>
                  <a:lnTo>
                    <a:pt x="464" y="2083"/>
                  </a:lnTo>
                  <a:lnTo>
                    <a:pt x="428" y="2108"/>
                  </a:lnTo>
                  <a:lnTo>
                    <a:pt x="390" y="2134"/>
                  </a:lnTo>
                  <a:lnTo>
                    <a:pt x="396" y="2133"/>
                  </a:lnTo>
                  <a:lnTo>
                    <a:pt x="416" y="2131"/>
                  </a:lnTo>
                  <a:lnTo>
                    <a:pt x="448" y="2126"/>
                  </a:lnTo>
                  <a:lnTo>
                    <a:pt x="489" y="2117"/>
                  </a:lnTo>
                  <a:lnTo>
                    <a:pt x="514" y="2113"/>
                  </a:lnTo>
                  <a:lnTo>
                    <a:pt x="540" y="2107"/>
                  </a:lnTo>
                  <a:lnTo>
                    <a:pt x="568" y="2100"/>
                  </a:lnTo>
                  <a:lnTo>
                    <a:pt x="598" y="2092"/>
                  </a:lnTo>
                  <a:lnTo>
                    <a:pt x="630" y="2083"/>
                  </a:lnTo>
                  <a:lnTo>
                    <a:pt x="664" y="2073"/>
                  </a:lnTo>
                  <a:lnTo>
                    <a:pt x="700" y="2061"/>
                  </a:lnTo>
                  <a:lnTo>
                    <a:pt x="736" y="2049"/>
                  </a:lnTo>
                  <a:lnTo>
                    <a:pt x="773" y="2035"/>
                  </a:lnTo>
                  <a:lnTo>
                    <a:pt x="811" y="2018"/>
                  </a:lnTo>
                  <a:lnTo>
                    <a:pt x="850" y="2001"/>
                  </a:lnTo>
                  <a:lnTo>
                    <a:pt x="890" y="1982"/>
                  </a:lnTo>
                  <a:lnTo>
                    <a:pt x="930" y="1962"/>
                  </a:lnTo>
                  <a:lnTo>
                    <a:pt x="971" y="1940"/>
                  </a:lnTo>
                  <a:lnTo>
                    <a:pt x="1012" y="1915"/>
                  </a:lnTo>
                  <a:lnTo>
                    <a:pt x="1053" y="1890"/>
                  </a:lnTo>
                  <a:lnTo>
                    <a:pt x="1093" y="1862"/>
                  </a:lnTo>
                  <a:lnTo>
                    <a:pt x="1134" y="1832"/>
                  </a:lnTo>
                  <a:lnTo>
                    <a:pt x="1174" y="1800"/>
                  </a:lnTo>
                  <a:lnTo>
                    <a:pt x="1214" y="1766"/>
                  </a:lnTo>
                  <a:lnTo>
                    <a:pt x="1253" y="1729"/>
                  </a:lnTo>
                  <a:lnTo>
                    <a:pt x="1291" y="1691"/>
                  </a:lnTo>
                  <a:lnTo>
                    <a:pt x="1328" y="1650"/>
                  </a:lnTo>
                  <a:lnTo>
                    <a:pt x="1364" y="1607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4B6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8"/>
            <p:cNvSpPr>
              <a:spLocks/>
            </p:cNvSpPr>
            <p:nvPr/>
          </p:nvSpPr>
          <p:spPr bwMode="auto">
            <a:xfrm>
              <a:off x="595" y="2898"/>
              <a:ext cx="257" cy="265"/>
            </a:xfrm>
            <a:custGeom>
              <a:avLst/>
              <a:gdLst/>
              <a:ahLst/>
              <a:cxnLst>
                <a:cxn ang="0">
                  <a:pos x="77" y="3269"/>
                </a:cxn>
                <a:cxn ang="0">
                  <a:pos x="30" y="3140"/>
                </a:cxn>
                <a:cxn ang="0">
                  <a:pos x="6" y="2981"/>
                </a:cxn>
                <a:cxn ang="0">
                  <a:pos x="0" y="2812"/>
                </a:cxn>
                <a:cxn ang="0">
                  <a:pos x="13" y="2541"/>
                </a:cxn>
                <a:cxn ang="0">
                  <a:pos x="34" y="2357"/>
                </a:cxn>
                <a:cxn ang="0">
                  <a:pos x="100" y="2059"/>
                </a:cxn>
                <a:cxn ang="0">
                  <a:pos x="213" y="1739"/>
                </a:cxn>
                <a:cxn ang="0">
                  <a:pos x="356" y="1433"/>
                </a:cxn>
                <a:cxn ang="0">
                  <a:pos x="571" y="1088"/>
                </a:cxn>
                <a:cxn ang="0">
                  <a:pos x="835" y="778"/>
                </a:cxn>
                <a:cxn ang="0">
                  <a:pos x="1141" y="509"/>
                </a:cxn>
                <a:cxn ang="0">
                  <a:pos x="1483" y="290"/>
                </a:cxn>
                <a:cxn ang="0">
                  <a:pos x="1851" y="128"/>
                </a:cxn>
                <a:cxn ang="0">
                  <a:pos x="2242" y="30"/>
                </a:cxn>
                <a:cxn ang="0">
                  <a:pos x="2682" y="0"/>
                </a:cxn>
                <a:cxn ang="0">
                  <a:pos x="3156" y="32"/>
                </a:cxn>
                <a:cxn ang="0">
                  <a:pos x="3625" y="128"/>
                </a:cxn>
                <a:cxn ang="0">
                  <a:pos x="4077" y="291"/>
                </a:cxn>
                <a:cxn ang="0">
                  <a:pos x="4499" y="521"/>
                </a:cxn>
                <a:cxn ang="0">
                  <a:pos x="4879" y="820"/>
                </a:cxn>
                <a:cxn ang="0">
                  <a:pos x="5166" y="1120"/>
                </a:cxn>
                <a:cxn ang="0">
                  <a:pos x="5440" y="1276"/>
                </a:cxn>
                <a:cxn ang="0">
                  <a:pos x="5799" y="1584"/>
                </a:cxn>
                <a:cxn ang="0">
                  <a:pos x="6154" y="2092"/>
                </a:cxn>
                <a:cxn ang="0">
                  <a:pos x="6392" y="2834"/>
                </a:cxn>
                <a:cxn ang="0">
                  <a:pos x="6399" y="3843"/>
                </a:cxn>
                <a:cxn ang="0">
                  <a:pos x="6156" y="4879"/>
                </a:cxn>
                <a:cxn ang="0">
                  <a:pos x="6071" y="5145"/>
                </a:cxn>
                <a:cxn ang="0">
                  <a:pos x="6001" y="5433"/>
                </a:cxn>
                <a:cxn ang="0">
                  <a:pos x="5953" y="5767"/>
                </a:cxn>
                <a:cxn ang="0">
                  <a:pos x="5957" y="6105"/>
                </a:cxn>
                <a:cxn ang="0">
                  <a:pos x="6042" y="6406"/>
                </a:cxn>
                <a:cxn ang="0">
                  <a:pos x="6063" y="6504"/>
                </a:cxn>
                <a:cxn ang="0">
                  <a:pos x="5958" y="6481"/>
                </a:cxn>
                <a:cxn ang="0">
                  <a:pos x="5845" y="6431"/>
                </a:cxn>
                <a:cxn ang="0">
                  <a:pos x="5725" y="6340"/>
                </a:cxn>
                <a:cxn ang="0">
                  <a:pos x="5614" y="6196"/>
                </a:cxn>
                <a:cxn ang="0">
                  <a:pos x="5532" y="5987"/>
                </a:cxn>
                <a:cxn ang="0">
                  <a:pos x="5503" y="6095"/>
                </a:cxn>
                <a:cxn ang="0">
                  <a:pos x="5482" y="6243"/>
                </a:cxn>
                <a:cxn ang="0">
                  <a:pos x="5481" y="6395"/>
                </a:cxn>
                <a:cxn ang="0">
                  <a:pos x="5508" y="6562"/>
                </a:cxn>
                <a:cxn ang="0">
                  <a:pos x="5575" y="6734"/>
                </a:cxn>
                <a:cxn ang="0">
                  <a:pos x="5528" y="6774"/>
                </a:cxn>
                <a:cxn ang="0">
                  <a:pos x="5396" y="6767"/>
                </a:cxn>
                <a:cxn ang="0">
                  <a:pos x="5228" y="6723"/>
                </a:cxn>
                <a:cxn ang="0">
                  <a:pos x="5051" y="6618"/>
                </a:cxn>
                <a:cxn ang="0">
                  <a:pos x="4897" y="6426"/>
                </a:cxn>
                <a:cxn ang="0">
                  <a:pos x="4798" y="6123"/>
                </a:cxn>
                <a:cxn ang="0">
                  <a:pos x="4760" y="6124"/>
                </a:cxn>
                <a:cxn ang="0">
                  <a:pos x="4706" y="6351"/>
                </a:cxn>
                <a:cxn ang="0">
                  <a:pos x="4686" y="6516"/>
                </a:cxn>
                <a:cxn ang="0">
                  <a:pos x="4690" y="6693"/>
                </a:cxn>
                <a:cxn ang="0">
                  <a:pos x="4728" y="6870"/>
                </a:cxn>
                <a:cxn ang="0">
                  <a:pos x="4610" y="6849"/>
                </a:cxn>
                <a:cxn ang="0">
                  <a:pos x="4478" y="6807"/>
                </a:cxn>
                <a:cxn ang="0">
                  <a:pos x="4330" y="6729"/>
                </a:cxn>
                <a:cxn ang="0">
                  <a:pos x="4192" y="6608"/>
                </a:cxn>
                <a:cxn ang="0">
                  <a:pos x="4090" y="6431"/>
                </a:cxn>
                <a:cxn ang="0">
                  <a:pos x="3888" y="6167"/>
                </a:cxn>
                <a:cxn ang="0">
                  <a:pos x="2462" y="5093"/>
                </a:cxn>
                <a:cxn ang="0">
                  <a:pos x="749" y="3802"/>
                </a:cxn>
              </a:cxnLst>
              <a:rect l="0" t="0" r="r" b="b"/>
              <a:pathLst>
                <a:path w="6431" h="6870">
                  <a:moveTo>
                    <a:pt x="135" y="3339"/>
                  </a:moveTo>
                  <a:lnTo>
                    <a:pt x="118" y="3325"/>
                  </a:lnTo>
                  <a:lnTo>
                    <a:pt x="103" y="3309"/>
                  </a:lnTo>
                  <a:lnTo>
                    <a:pt x="89" y="3290"/>
                  </a:lnTo>
                  <a:lnTo>
                    <a:pt x="77" y="3269"/>
                  </a:lnTo>
                  <a:lnTo>
                    <a:pt x="65" y="3246"/>
                  </a:lnTo>
                  <a:lnTo>
                    <a:pt x="55" y="3222"/>
                  </a:lnTo>
                  <a:lnTo>
                    <a:pt x="46" y="3197"/>
                  </a:lnTo>
                  <a:lnTo>
                    <a:pt x="38" y="3168"/>
                  </a:lnTo>
                  <a:lnTo>
                    <a:pt x="30" y="3140"/>
                  </a:lnTo>
                  <a:lnTo>
                    <a:pt x="24" y="3110"/>
                  </a:lnTo>
                  <a:lnTo>
                    <a:pt x="18" y="3078"/>
                  </a:lnTo>
                  <a:lnTo>
                    <a:pt x="14" y="3047"/>
                  </a:lnTo>
                  <a:lnTo>
                    <a:pt x="10" y="3015"/>
                  </a:lnTo>
                  <a:lnTo>
                    <a:pt x="6" y="2981"/>
                  </a:lnTo>
                  <a:lnTo>
                    <a:pt x="4" y="2948"/>
                  </a:lnTo>
                  <a:lnTo>
                    <a:pt x="2" y="2914"/>
                  </a:lnTo>
                  <a:lnTo>
                    <a:pt x="1" y="2880"/>
                  </a:lnTo>
                  <a:lnTo>
                    <a:pt x="0" y="2846"/>
                  </a:lnTo>
                  <a:lnTo>
                    <a:pt x="0" y="2812"/>
                  </a:lnTo>
                  <a:lnTo>
                    <a:pt x="0" y="2778"/>
                  </a:lnTo>
                  <a:lnTo>
                    <a:pt x="2" y="2713"/>
                  </a:lnTo>
                  <a:lnTo>
                    <a:pt x="5" y="2651"/>
                  </a:lnTo>
                  <a:lnTo>
                    <a:pt x="8" y="2593"/>
                  </a:lnTo>
                  <a:lnTo>
                    <a:pt x="13" y="2541"/>
                  </a:lnTo>
                  <a:lnTo>
                    <a:pt x="17" y="2495"/>
                  </a:lnTo>
                  <a:lnTo>
                    <a:pt x="21" y="2458"/>
                  </a:lnTo>
                  <a:lnTo>
                    <a:pt x="25" y="2423"/>
                  </a:lnTo>
                  <a:lnTo>
                    <a:pt x="29" y="2390"/>
                  </a:lnTo>
                  <a:lnTo>
                    <a:pt x="34" y="2357"/>
                  </a:lnTo>
                  <a:lnTo>
                    <a:pt x="40" y="2323"/>
                  </a:lnTo>
                  <a:lnTo>
                    <a:pt x="52" y="2257"/>
                  </a:lnTo>
                  <a:lnTo>
                    <a:pt x="66" y="2191"/>
                  </a:lnTo>
                  <a:lnTo>
                    <a:pt x="82" y="2124"/>
                  </a:lnTo>
                  <a:lnTo>
                    <a:pt x="100" y="2059"/>
                  </a:lnTo>
                  <a:lnTo>
                    <a:pt x="120" y="1995"/>
                  </a:lnTo>
                  <a:lnTo>
                    <a:pt x="141" y="1930"/>
                  </a:lnTo>
                  <a:lnTo>
                    <a:pt x="163" y="1865"/>
                  </a:lnTo>
                  <a:lnTo>
                    <a:pt x="188" y="1803"/>
                  </a:lnTo>
                  <a:lnTo>
                    <a:pt x="213" y="1739"/>
                  </a:lnTo>
                  <a:lnTo>
                    <a:pt x="239" y="1676"/>
                  </a:lnTo>
                  <a:lnTo>
                    <a:pt x="267" y="1615"/>
                  </a:lnTo>
                  <a:lnTo>
                    <a:pt x="296" y="1554"/>
                  </a:lnTo>
                  <a:lnTo>
                    <a:pt x="325" y="1492"/>
                  </a:lnTo>
                  <a:lnTo>
                    <a:pt x="356" y="1433"/>
                  </a:lnTo>
                  <a:lnTo>
                    <a:pt x="394" y="1362"/>
                  </a:lnTo>
                  <a:lnTo>
                    <a:pt x="436" y="1291"/>
                  </a:lnTo>
                  <a:lnTo>
                    <a:pt x="479" y="1223"/>
                  </a:lnTo>
                  <a:lnTo>
                    <a:pt x="524" y="1155"/>
                  </a:lnTo>
                  <a:lnTo>
                    <a:pt x="571" y="1088"/>
                  </a:lnTo>
                  <a:lnTo>
                    <a:pt x="619" y="1023"/>
                  </a:lnTo>
                  <a:lnTo>
                    <a:pt x="670" y="960"/>
                  </a:lnTo>
                  <a:lnTo>
                    <a:pt x="724" y="897"/>
                  </a:lnTo>
                  <a:lnTo>
                    <a:pt x="778" y="836"/>
                  </a:lnTo>
                  <a:lnTo>
                    <a:pt x="835" y="778"/>
                  </a:lnTo>
                  <a:lnTo>
                    <a:pt x="892" y="720"/>
                  </a:lnTo>
                  <a:lnTo>
                    <a:pt x="953" y="665"/>
                  </a:lnTo>
                  <a:lnTo>
                    <a:pt x="1014" y="611"/>
                  </a:lnTo>
                  <a:lnTo>
                    <a:pt x="1077" y="560"/>
                  </a:lnTo>
                  <a:lnTo>
                    <a:pt x="1141" y="509"/>
                  </a:lnTo>
                  <a:lnTo>
                    <a:pt x="1207" y="460"/>
                  </a:lnTo>
                  <a:lnTo>
                    <a:pt x="1274" y="415"/>
                  </a:lnTo>
                  <a:lnTo>
                    <a:pt x="1342" y="371"/>
                  </a:lnTo>
                  <a:lnTo>
                    <a:pt x="1411" y="329"/>
                  </a:lnTo>
                  <a:lnTo>
                    <a:pt x="1483" y="290"/>
                  </a:lnTo>
                  <a:lnTo>
                    <a:pt x="1554" y="252"/>
                  </a:lnTo>
                  <a:lnTo>
                    <a:pt x="1627" y="218"/>
                  </a:lnTo>
                  <a:lnTo>
                    <a:pt x="1701" y="185"/>
                  </a:lnTo>
                  <a:lnTo>
                    <a:pt x="1776" y="155"/>
                  </a:lnTo>
                  <a:lnTo>
                    <a:pt x="1851" y="128"/>
                  </a:lnTo>
                  <a:lnTo>
                    <a:pt x="1928" y="103"/>
                  </a:lnTo>
                  <a:lnTo>
                    <a:pt x="2006" y="80"/>
                  </a:lnTo>
                  <a:lnTo>
                    <a:pt x="2083" y="61"/>
                  </a:lnTo>
                  <a:lnTo>
                    <a:pt x="2162" y="44"/>
                  </a:lnTo>
                  <a:lnTo>
                    <a:pt x="2242" y="30"/>
                  </a:lnTo>
                  <a:lnTo>
                    <a:pt x="2321" y="20"/>
                  </a:lnTo>
                  <a:lnTo>
                    <a:pt x="2401" y="12"/>
                  </a:lnTo>
                  <a:lnTo>
                    <a:pt x="2495" y="5"/>
                  </a:lnTo>
                  <a:lnTo>
                    <a:pt x="2588" y="2"/>
                  </a:lnTo>
                  <a:lnTo>
                    <a:pt x="2682" y="0"/>
                  </a:lnTo>
                  <a:lnTo>
                    <a:pt x="2778" y="2"/>
                  </a:lnTo>
                  <a:lnTo>
                    <a:pt x="2872" y="6"/>
                  </a:lnTo>
                  <a:lnTo>
                    <a:pt x="2967" y="12"/>
                  </a:lnTo>
                  <a:lnTo>
                    <a:pt x="3062" y="21"/>
                  </a:lnTo>
                  <a:lnTo>
                    <a:pt x="3156" y="32"/>
                  </a:lnTo>
                  <a:lnTo>
                    <a:pt x="3251" y="46"/>
                  </a:lnTo>
                  <a:lnTo>
                    <a:pt x="3345" y="62"/>
                  </a:lnTo>
                  <a:lnTo>
                    <a:pt x="3439" y="81"/>
                  </a:lnTo>
                  <a:lnTo>
                    <a:pt x="3533" y="104"/>
                  </a:lnTo>
                  <a:lnTo>
                    <a:pt x="3625" y="128"/>
                  </a:lnTo>
                  <a:lnTo>
                    <a:pt x="3718" y="155"/>
                  </a:lnTo>
                  <a:lnTo>
                    <a:pt x="3809" y="186"/>
                  </a:lnTo>
                  <a:lnTo>
                    <a:pt x="3899" y="218"/>
                  </a:lnTo>
                  <a:lnTo>
                    <a:pt x="3989" y="253"/>
                  </a:lnTo>
                  <a:lnTo>
                    <a:pt x="4077" y="291"/>
                  </a:lnTo>
                  <a:lnTo>
                    <a:pt x="4164" y="331"/>
                  </a:lnTo>
                  <a:lnTo>
                    <a:pt x="4250" y="375"/>
                  </a:lnTo>
                  <a:lnTo>
                    <a:pt x="4335" y="421"/>
                  </a:lnTo>
                  <a:lnTo>
                    <a:pt x="4417" y="470"/>
                  </a:lnTo>
                  <a:lnTo>
                    <a:pt x="4499" y="521"/>
                  </a:lnTo>
                  <a:lnTo>
                    <a:pt x="4579" y="576"/>
                  </a:lnTo>
                  <a:lnTo>
                    <a:pt x="4656" y="632"/>
                  </a:lnTo>
                  <a:lnTo>
                    <a:pt x="4733" y="693"/>
                  </a:lnTo>
                  <a:lnTo>
                    <a:pt x="4807" y="756"/>
                  </a:lnTo>
                  <a:lnTo>
                    <a:pt x="4879" y="820"/>
                  </a:lnTo>
                  <a:lnTo>
                    <a:pt x="4948" y="889"/>
                  </a:lnTo>
                  <a:lnTo>
                    <a:pt x="5017" y="961"/>
                  </a:lnTo>
                  <a:lnTo>
                    <a:pt x="5082" y="1035"/>
                  </a:lnTo>
                  <a:lnTo>
                    <a:pt x="5144" y="1111"/>
                  </a:lnTo>
                  <a:lnTo>
                    <a:pt x="5166" y="1120"/>
                  </a:lnTo>
                  <a:lnTo>
                    <a:pt x="5229" y="1150"/>
                  </a:lnTo>
                  <a:lnTo>
                    <a:pt x="5272" y="1172"/>
                  </a:lnTo>
                  <a:lnTo>
                    <a:pt x="5322" y="1200"/>
                  </a:lnTo>
                  <a:lnTo>
                    <a:pt x="5379" y="1235"/>
                  </a:lnTo>
                  <a:lnTo>
                    <a:pt x="5440" y="1276"/>
                  </a:lnTo>
                  <a:lnTo>
                    <a:pt x="5508" y="1324"/>
                  </a:lnTo>
                  <a:lnTo>
                    <a:pt x="5577" y="1377"/>
                  </a:lnTo>
                  <a:lnTo>
                    <a:pt x="5650" y="1439"/>
                  </a:lnTo>
                  <a:lnTo>
                    <a:pt x="5725" y="1508"/>
                  </a:lnTo>
                  <a:lnTo>
                    <a:pt x="5799" y="1584"/>
                  </a:lnTo>
                  <a:lnTo>
                    <a:pt x="5874" y="1668"/>
                  </a:lnTo>
                  <a:lnTo>
                    <a:pt x="5948" y="1761"/>
                  </a:lnTo>
                  <a:lnTo>
                    <a:pt x="6020" y="1862"/>
                  </a:lnTo>
                  <a:lnTo>
                    <a:pt x="6089" y="1973"/>
                  </a:lnTo>
                  <a:lnTo>
                    <a:pt x="6154" y="2092"/>
                  </a:lnTo>
                  <a:lnTo>
                    <a:pt x="6215" y="2220"/>
                  </a:lnTo>
                  <a:lnTo>
                    <a:pt x="6270" y="2359"/>
                  </a:lnTo>
                  <a:lnTo>
                    <a:pt x="6318" y="2506"/>
                  </a:lnTo>
                  <a:lnTo>
                    <a:pt x="6359" y="2665"/>
                  </a:lnTo>
                  <a:lnTo>
                    <a:pt x="6392" y="2834"/>
                  </a:lnTo>
                  <a:lnTo>
                    <a:pt x="6415" y="3013"/>
                  </a:lnTo>
                  <a:lnTo>
                    <a:pt x="6429" y="3203"/>
                  </a:lnTo>
                  <a:lnTo>
                    <a:pt x="6431" y="3405"/>
                  </a:lnTo>
                  <a:lnTo>
                    <a:pt x="6421" y="3618"/>
                  </a:lnTo>
                  <a:lnTo>
                    <a:pt x="6399" y="3843"/>
                  </a:lnTo>
                  <a:lnTo>
                    <a:pt x="6362" y="4080"/>
                  </a:lnTo>
                  <a:lnTo>
                    <a:pt x="6311" y="4330"/>
                  </a:lnTo>
                  <a:lnTo>
                    <a:pt x="6245" y="4591"/>
                  </a:lnTo>
                  <a:lnTo>
                    <a:pt x="6161" y="4866"/>
                  </a:lnTo>
                  <a:lnTo>
                    <a:pt x="6156" y="4879"/>
                  </a:lnTo>
                  <a:lnTo>
                    <a:pt x="6143" y="4917"/>
                  </a:lnTo>
                  <a:lnTo>
                    <a:pt x="6123" y="4975"/>
                  </a:lnTo>
                  <a:lnTo>
                    <a:pt x="6098" y="5052"/>
                  </a:lnTo>
                  <a:lnTo>
                    <a:pt x="6085" y="5097"/>
                  </a:lnTo>
                  <a:lnTo>
                    <a:pt x="6071" y="5145"/>
                  </a:lnTo>
                  <a:lnTo>
                    <a:pt x="6057" y="5198"/>
                  </a:lnTo>
                  <a:lnTo>
                    <a:pt x="6042" y="5253"/>
                  </a:lnTo>
                  <a:lnTo>
                    <a:pt x="6028" y="5311"/>
                  </a:lnTo>
                  <a:lnTo>
                    <a:pt x="6014" y="5372"/>
                  </a:lnTo>
                  <a:lnTo>
                    <a:pt x="6001" y="5433"/>
                  </a:lnTo>
                  <a:lnTo>
                    <a:pt x="5989" y="5498"/>
                  </a:lnTo>
                  <a:lnTo>
                    <a:pt x="5978" y="5564"/>
                  </a:lnTo>
                  <a:lnTo>
                    <a:pt x="5969" y="5630"/>
                  </a:lnTo>
                  <a:lnTo>
                    <a:pt x="5960" y="5698"/>
                  </a:lnTo>
                  <a:lnTo>
                    <a:pt x="5953" y="5767"/>
                  </a:lnTo>
                  <a:lnTo>
                    <a:pt x="5949" y="5836"/>
                  </a:lnTo>
                  <a:lnTo>
                    <a:pt x="5947" y="5903"/>
                  </a:lnTo>
                  <a:lnTo>
                    <a:pt x="5948" y="5971"/>
                  </a:lnTo>
                  <a:lnTo>
                    <a:pt x="5951" y="6038"/>
                  </a:lnTo>
                  <a:lnTo>
                    <a:pt x="5957" y="6105"/>
                  </a:lnTo>
                  <a:lnTo>
                    <a:pt x="5968" y="6168"/>
                  </a:lnTo>
                  <a:lnTo>
                    <a:pt x="5980" y="6232"/>
                  </a:lnTo>
                  <a:lnTo>
                    <a:pt x="5997" y="6291"/>
                  </a:lnTo>
                  <a:lnTo>
                    <a:pt x="6017" y="6350"/>
                  </a:lnTo>
                  <a:lnTo>
                    <a:pt x="6042" y="6406"/>
                  </a:lnTo>
                  <a:lnTo>
                    <a:pt x="6071" y="6458"/>
                  </a:lnTo>
                  <a:lnTo>
                    <a:pt x="6104" y="6507"/>
                  </a:lnTo>
                  <a:lnTo>
                    <a:pt x="6099" y="6507"/>
                  </a:lnTo>
                  <a:lnTo>
                    <a:pt x="6085" y="6506"/>
                  </a:lnTo>
                  <a:lnTo>
                    <a:pt x="6063" y="6504"/>
                  </a:lnTo>
                  <a:lnTo>
                    <a:pt x="6034" y="6500"/>
                  </a:lnTo>
                  <a:lnTo>
                    <a:pt x="6017" y="6496"/>
                  </a:lnTo>
                  <a:lnTo>
                    <a:pt x="5999" y="6492"/>
                  </a:lnTo>
                  <a:lnTo>
                    <a:pt x="5980" y="6487"/>
                  </a:lnTo>
                  <a:lnTo>
                    <a:pt x="5958" y="6481"/>
                  </a:lnTo>
                  <a:lnTo>
                    <a:pt x="5937" y="6473"/>
                  </a:lnTo>
                  <a:lnTo>
                    <a:pt x="5915" y="6464"/>
                  </a:lnTo>
                  <a:lnTo>
                    <a:pt x="5892" y="6455"/>
                  </a:lnTo>
                  <a:lnTo>
                    <a:pt x="5869" y="6443"/>
                  </a:lnTo>
                  <a:lnTo>
                    <a:pt x="5845" y="6431"/>
                  </a:lnTo>
                  <a:lnTo>
                    <a:pt x="5821" y="6416"/>
                  </a:lnTo>
                  <a:lnTo>
                    <a:pt x="5797" y="6400"/>
                  </a:lnTo>
                  <a:lnTo>
                    <a:pt x="5773" y="6381"/>
                  </a:lnTo>
                  <a:lnTo>
                    <a:pt x="5749" y="6362"/>
                  </a:lnTo>
                  <a:lnTo>
                    <a:pt x="5725" y="6340"/>
                  </a:lnTo>
                  <a:lnTo>
                    <a:pt x="5701" y="6316"/>
                  </a:lnTo>
                  <a:lnTo>
                    <a:pt x="5678" y="6289"/>
                  </a:lnTo>
                  <a:lnTo>
                    <a:pt x="5656" y="6261"/>
                  </a:lnTo>
                  <a:lnTo>
                    <a:pt x="5635" y="6230"/>
                  </a:lnTo>
                  <a:lnTo>
                    <a:pt x="5614" y="6196"/>
                  </a:lnTo>
                  <a:lnTo>
                    <a:pt x="5595" y="6160"/>
                  </a:lnTo>
                  <a:lnTo>
                    <a:pt x="5577" y="6121"/>
                  </a:lnTo>
                  <a:lnTo>
                    <a:pt x="5561" y="6079"/>
                  </a:lnTo>
                  <a:lnTo>
                    <a:pt x="5545" y="6035"/>
                  </a:lnTo>
                  <a:lnTo>
                    <a:pt x="5532" y="5987"/>
                  </a:lnTo>
                  <a:lnTo>
                    <a:pt x="5530" y="5992"/>
                  </a:lnTo>
                  <a:lnTo>
                    <a:pt x="5526" y="6005"/>
                  </a:lnTo>
                  <a:lnTo>
                    <a:pt x="5519" y="6029"/>
                  </a:lnTo>
                  <a:lnTo>
                    <a:pt x="5511" y="6059"/>
                  </a:lnTo>
                  <a:lnTo>
                    <a:pt x="5503" y="6095"/>
                  </a:lnTo>
                  <a:lnTo>
                    <a:pt x="5495" y="6140"/>
                  </a:lnTo>
                  <a:lnTo>
                    <a:pt x="5491" y="6163"/>
                  </a:lnTo>
                  <a:lnTo>
                    <a:pt x="5488" y="6188"/>
                  </a:lnTo>
                  <a:lnTo>
                    <a:pt x="5485" y="6215"/>
                  </a:lnTo>
                  <a:lnTo>
                    <a:pt x="5482" y="6243"/>
                  </a:lnTo>
                  <a:lnTo>
                    <a:pt x="5480" y="6271"/>
                  </a:lnTo>
                  <a:lnTo>
                    <a:pt x="5479" y="6302"/>
                  </a:lnTo>
                  <a:lnTo>
                    <a:pt x="5479" y="6332"/>
                  </a:lnTo>
                  <a:lnTo>
                    <a:pt x="5480" y="6363"/>
                  </a:lnTo>
                  <a:lnTo>
                    <a:pt x="5481" y="6395"/>
                  </a:lnTo>
                  <a:lnTo>
                    <a:pt x="5484" y="6428"/>
                  </a:lnTo>
                  <a:lnTo>
                    <a:pt x="5488" y="6461"/>
                  </a:lnTo>
                  <a:lnTo>
                    <a:pt x="5493" y="6495"/>
                  </a:lnTo>
                  <a:lnTo>
                    <a:pt x="5500" y="6528"/>
                  </a:lnTo>
                  <a:lnTo>
                    <a:pt x="5508" y="6562"/>
                  </a:lnTo>
                  <a:lnTo>
                    <a:pt x="5518" y="6597"/>
                  </a:lnTo>
                  <a:lnTo>
                    <a:pt x="5529" y="6631"/>
                  </a:lnTo>
                  <a:lnTo>
                    <a:pt x="5543" y="6665"/>
                  </a:lnTo>
                  <a:lnTo>
                    <a:pt x="5558" y="6700"/>
                  </a:lnTo>
                  <a:lnTo>
                    <a:pt x="5575" y="6734"/>
                  </a:lnTo>
                  <a:lnTo>
                    <a:pt x="5594" y="6769"/>
                  </a:lnTo>
                  <a:lnTo>
                    <a:pt x="5586" y="6770"/>
                  </a:lnTo>
                  <a:lnTo>
                    <a:pt x="5563" y="6772"/>
                  </a:lnTo>
                  <a:lnTo>
                    <a:pt x="5547" y="6773"/>
                  </a:lnTo>
                  <a:lnTo>
                    <a:pt x="5528" y="6774"/>
                  </a:lnTo>
                  <a:lnTo>
                    <a:pt x="5506" y="6775"/>
                  </a:lnTo>
                  <a:lnTo>
                    <a:pt x="5482" y="6774"/>
                  </a:lnTo>
                  <a:lnTo>
                    <a:pt x="5455" y="6773"/>
                  </a:lnTo>
                  <a:lnTo>
                    <a:pt x="5426" y="6771"/>
                  </a:lnTo>
                  <a:lnTo>
                    <a:pt x="5396" y="6767"/>
                  </a:lnTo>
                  <a:lnTo>
                    <a:pt x="5364" y="6761"/>
                  </a:lnTo>
                  <a:lnTo>
                    <a:pt x="5331" y="6755"/>
                  </a:lnTo>
                  <a:lnTo>
                    <a:pt x="5297" y="6746"/>
                  </a:lnTo>
                  <a:lnTo>
                    <a:pt x="5263" y="6736"/>
                  </a:lnTo>
                  <a:lnTo>
                    <a:pt x="5228" y="6723"/>
                  </a:lnTo>
                  <a:lnTo>
                    <a:pt x="5191" y="6708"/>
                  </a:lnTo>
                  <a:lnTo>
                    <a:pt x="5155" y="6690"/>
                  </a:lnTo>
                  <a:lnTo>
                    <a:pt x="5120" y="6669"/>
                  </a:lnTo>
                  <a:lnTo>
                    <a:pt x="5085" y="6645"/>
                  </a:lnTo>
                  <a:lnTo>
                    <a:pt x="5051" y="6618"/>
                  </a:lnTo>
                  <a:lnTo>
                    <a:pt x="5018" y="6587"/>
                  </a:lnTo>
                  <a:lnTo>
                    <a:pt x="4985" y="6552"/>
                  </a:lnTo>
                  <a:lnTo>
                    <a:pt x="4955" y="6515"/>
                  </a:lnTo>
                  <a:lnTo>
                    <a:pt x="4925" y="6472"/>
                  </a:lnTo>
                  <a:lnTo>
                    <a:pt x="4897" y="6426"/>
                  </a:lnTo>
                  <a:lnTo>
                    <a:pt x="4872" y="6375"/>
                  </a:lnTo>
                  <a:lnTo>
                    <a:pt x="4850" y="6320"/>
                  </a:lnTo>
                  <a:lnTo>
                    <a:pt x="4829" y="6259"/>
                  </a:lnTo>
                  <a:lnTo>
                    <a:pt x="4812" y="6193"/>
                  </a:lnTo>
                  <a:lnTo>
                    <a:pt x="4798" y="6123"/>
                  </a:lnTo>
                  <a:lnTo>
                    <a:pt x="4787" y="6047"/>
                  </a:lnTo>
                  <a:lnTo>
                    <a:pt x="4785" y="6052"/>
                  </a:lnTo>
                  <a:lnTo>
                    <a:pt x="4779" y="6067"/>
                  </a:lnTo>
                  <a:lnTo>
                    <a:pt x="4771" y="6091"/>
                  </a:lnTo>
                  <a:lnTo>
                    <a:pt x="4760" y="6124"/>
                  </a:lnTo>
                  <a:lnTo>
                    <a:pt x="4749" y="6164"/>
                  </a:lnTo>
                  <a:lnTo>
                    <a:pt x="4736" y="6211"/>
                  </a:lnTo>
                  <a:lnTo>
                    <a:pt x="4723" y="6263"/>
                  </a:lnTo>
                  <a:lnTo>
                    <a:pt x="4711" y="6321"/>
                  </a:lnTo>
                  <a:lnTo>
                    <a:pt x="4706" y="6351"/>
                  </a:lnTo>
                  <a:lnTo>
                    <a:pt x="4700" y="6382"/>
                  </a:lnTo>
                  <a:lnTo>
                    <a:pt x="4695" y="6415"/>
                  </a:lnTo>
                  <a:lnTo>
                    <a:pt x="4692" y="6448"/>
                  </a:lnTo>
                  <a:lnTo>
                    <a:pt x="4688" y="6482"/>
                  </a:lnTo>
                  <a:lnTo>
                    <a:pt x="4686" y="6516"/>
                  </a:lnTo>
                  <a:lnTo>
                    <a:pt x="4685" y="6551"/>
                  </a:lnTo>
                  <a:lnTo>
                    <a:pt x="4684" y="6586"/>
                  </a:lnTo>
                  <a:lnTo>
                    <a:pt x="4685" y="6622"/>
                  </a:lnTo>
                  <a:lnTo>
                    <a:pt x="4687" y="6657"/>
                  </a:lnTo>
                  <a:lnTo>
                    <a:pt x="4690" y="6693"/>
                  </a:lnTo>
                  <a:lnTo>
                    <a:pt x="4694" y="6729"/>
                  </a:lnTo>
                  <a:lnTo>
                    <a:pt x="4700" y="6765"/>
                  </a:lnTo>
                  <a:lnTo>
                    <a:pt x="4708" y="6800"/>
                  </a:lnTo>
                  <a:lnTo>
                    <a:pt x="4717" y="6835"/>
                  </a:lnTo>
                  <a:lnTo>
                    <a:pt x="4728" y="6870"/>
                  </a:lnTo>
                  <a:lnTo>
                    <a:pt x="4721" y="6869"/>
                  </a:lnTo>
                  <a:lnTo>
                    <a:pt x="4702" y="6867"/>
                  </a:lnTo>
                  <a:lnTo>
                    <a:pt x="4671" y="6862"/>
                  </a:lnTo>
                  <a:lnTo>
                    <a:pt x="4632" y="6854"/>
                  </a:lnTo>
                  <a:lnTo>
                    <a:pt x="4610" y="6849"/>
                  </a:lnTo>
                  <a:lnTo>
                    <a:pt x="4586" y="6842"/>
                  </a:lnTo>
                  <a:lnTo>
                    <a:pt x="4561" y="6835"/>
                  </a:lnTo>
                  <a:lnTo>
                    <a:pt x="4534" y="6827"/>
                  </a:lnTo>
                  <a:lnTo>
                    <a:pt x="4507" y="6817"/>
                  </a:lnTo>
                  <a:lnTo>
                    <a:pt x="4478" y="6807"/>
                  </a:lnTo>
                  <a:lnTo>
                    <a:pt x="4448" y="6794"/>
                  </a:lnTo>
                  <a:lnTo>
                    <a:pt x="4419" y="6781"/>
                  </a:lnTo>
                  <a:lnTo>
                    <a:pt x="4389" y="6765"/>
                  </a:lnTo>
                  <a:lnTo>
                    <a:pt x="4360" y="6748"/>
                  </a:lnTo>
                  <a:lnTo>
                    <a:pt x="4330" y="6729"/>
                  </a:lnTo>
                  <a:lnTo>
                    <a:pt x="4301" y="6709"/>
                  </a:lnTo>
                  <a:lnTo>
                    <a:pt x="4272" y="6687"/>
                  </a:lnTo>
                  <a:lnTo>
                    <a:pt x="4245" y="6662"/>
                  </a:lnTo>
                  <a:lnTo>
                    <a:pt x="4218" y="6636"/>
                  </a:lnTo>
                  <a:lnTo>
                    <a:pt x="4192" y="6608"/>
                  </a:lnTo>
                  <a:lnTo>
                    <a:pt x="4168" y="6577"/>
                  </a:lnTo>
                  <a:lnTo>
                    <a:pt x="4145" y="6544"/>
                  </a:lnTo>
                  <a:lnTo>
                    <a:pt x="4125" y="6509"/>
                  </a:lnTo>
                  <a:lnTo>
                    <a:pt x="4106" y="6471"/>
                  </a:lnTo>
                  <a:lnTo>
                    <a:pt x="4090" y="6431"/>
                  </a:lnTo>
                  <a:lnTo>
                    <a:pt x="4076" y="6388"/>
                  </a:lnTo>
                  <a:lnTo>
                    <a:pt x="4065" y="6343"/>
                  </a:lnTo>
                  <a:lnTo>
                    <a:pt x="4057" y="6295"/>
                  </a:lnTo>
                  <a:lnTo>
                    <a:pt x="4013" y="6261"/>
                  </a:lnTo>
                  <a:lnTo>
                    <a:pt x="3888" y="6167"/>
                  </a:lnTo>
                  <a:lnTo>
                    <a:pt x="3694" y="6022"/>
                  </a:lnTo>
                  <a:lnTo>
                    <a:pt x="3444" y="5833"/>
                  </a:lnTo>
                  <a:lnTo>
                    <a:pt x="3147" y="5609"/>
                  </a:lnTo>
                  <a:lnTo>
                    <a:pt x="2816" y="5360"/>
                  </a:lnTo>
                  <a:lnTo>
                    <a:pt x="2462" y="5093"/>
                  </a:lnTo>
                  <a:lnTo>
                    <a:pt x="2096" y="4817"/>
                  </a:lnTo>
                  <a:lnTo>
                    <a:pt x="1731" y="4542"/>
                  </a:lnTo>
                  <a:lnTo>
                    <a:pt x="1376" y="4275"/>
                  </a:lnTo>
                  <a:lnTo>
                    <a:pt x="1045" y="4025"/>
                  </a:lnTo>
                  <a:lnTo>
                    <a:pt x="749" y="3802"/>
                  </a:lnTo>
                  <a:lnTo>
                    <a:pt x="498" y="3612"/>
                  </a:lnTo>
                  <a:lnTo>
                    <a:pt x="304" y="3466"/>
                  </a:lnTo>
                  <a:lnTo>
                    <a:pt x="180" y="3372"/>
                  </a:lnTo>
                  <a:lnTo>
                    <a:pt x="135" y="3339"/>
                  </a:lnTo>
                  <a:close/>
                </a:path>
              </a:pathLst>
            </a:custGeom>
            <a:solidFill>
              <a:srgbClr val="4B6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39"/>
            <p:cNvSpPr>
              <a:spLocks/>
            </p:cNvSpPr>
            <p:nvPr/>
          </p:nvSpPr>
          <p:spPr bwMode="auto">
            <a:xfrm>
              <a:off x="832" y="2973"/>
              <a:ext cx="1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3"/>
                </a:cxn>
                <a:cxn ang="0">
                  <a:pos x="30" y="52"/>
                </a:cxn>
                <a:cxn ang="0">
                  <a:pos x="47" y="80"/>
                </a:cxn>
                <a:cxn ang="0">
                  <a:pos x="65" y="114"/>
                </a:cxn>
                <a:cxn ang="0">
                  <a:pos x="85" y="154"/>
                </a:cxn>
                <a:cxn ang="0">
                  <a:pos x="107" y="199"/>
                </a:cxn>
                <a:cxn ang="0">
                  <a:pos x="130" y="250"/>
                </a:cxn>
                <a:cxn ang="0">
                  <a:pos x="154" y="305"/>
                </a:cxn>
                <a:cxn ang="0">
                  <a:pos x="179" y="367"/>
                </a:cxn>
                <a:cxn ang="0">
                  <a:pos x="204" y="433"/>
                </a:cxn>
                <a:cxn ang="0">
                  <a:pos x="229" y="503"/>
                </a:cxn>
                <a:cxn ang="0">
                  <a:pos x="254" y="578"/>
                </a:cxn>
                <a:cxn ang="0">
                  <a:pos x="278" y="657"/>
                </a:cxn>
                <a:cxn ang="0">
                  <a:pos x="301" y="741"/>
                </a:cxn>
                <a:cxn ang="0">
                  <a:pos x="322" y="829"/>
                </a:cxn>
                <a:cxn ang="0">
                  <a:pos x="341" y="921"/>
                </a:cxn>
                <a:cxn ang="0">
                  <a:pos x="358" y="1016"/>
                </a:cxn>
                <a:cxn ang="0">
                  <a:pos x="372" y="1115"/>
                </a:cxn>
                <a:cxn ang="0">
                  <a:pos x="383" y="1217"/>
                </a:cxn>
                <a:cxn ang="0">
                  <a:pos x="391" y="1322"/>
                </a:cxn>
                <a:cxn ang="0">
                  <a:pos x="395" y="1431"/>
                </a:cxn>
                <a:cxn ang="0">
                  <a:pos x="395" y="1542"/>
                </a:cxn>
                <a:cxn ang="0">
                  <a:pos x="390" y="1657"/>
                </a:cxn>
                <a:cxn ang="0">
                  <a:pos x="381" y="1774"/>
                </a:cxn>
                <a:cxn ang="0">
                  <a:pos x="366" y="1893"/>
                </a:cxn>
                <a:cxn ang="0">
                  <a:pos x="346" y="2016"/>
                </a:cxn>
                <a:cxn ang="0">
                  <a:pos x="319" y="2139"/>
                </a:cxn>
                <a:cxn ang="0">
                  <a:pos x="287" y="2264"/>
                </a:cxn>
                <a:cxn ang="0">
                  <a:pos x="247" y="2392"/>
                </a:cxn>
                <a:cxn ang="0">
                  <a:pos x="200" y="2521"/>
                </a:cxn>
                <a:cxn ang="0">
                  <a:pos x="152" y="2441"/>
                </a:cxn>
                <a:cxn ang="0">
                  <a:pos x="155" y="2427"/>
                </a:cxn>
                <a:cxn ang="0">
                  <a:pos x="163" y="2385"/>
                </a:cxn>
                <a:cxn ang="0">
                  <a:pos x="175" y="2319"/>
                </a:cxn>
                <a:cxn ang="0">
                  <a:pos x="189" y="2229"/>
                </a:cxn>
                <a:cxn ang="0">
                  <a:pos x="196" y="2175"/>
                </a:cxn>
                <a:cxn ang="0">
                  <a:pos x="203" y="2118"/>
                </a:cxn>
                <a:cxn ang="0">
                  <a:pos x="210" y="2054"/>
                </a:cxn>
                <a:cxn ang="0">
                  <a:pos x="217" y="1986"/>
                </a:cxn>
                <a:cxn ang="0">
                  <a:pos x="223" y="1913"/>
                </a:cxn>
                <a:cxn ang="0">
                  <a:pos x="228" y="1837"/>
                </a:cxn>
                <a:cxn ang="0">
                  <a:pos x="233" y="1756"/>
                </a:cxn>
                <a:cxn ang="0">
                  <a:pos x="237" y="1672"/>
                </a:cxn>
                <a:cxn ang="0">
                  <a:pos x="239" y="1584"/>
                </a:cxn>
                <a:cxn ang="0">
                  <a:pos x="240" y="1492"/>
                </a:cxn>
                <a:cxn ang="0">
                  <a:pos x="239" y="1398"/>
                </a:cxn>
                <a:cxn ang="0">
                  <a:pos x="236" y="1301"/>
                </a:cxn>
                <a:cxn ang="0">
                  <a:pos x="232" y="1201"/>
                </a:cxn>
                <a:cxn ang="0">
                  <a:pos x="225" y="1099"/>
                </a:cxn>
                <a:cxn ang="0">
                  <a:pos x="216" y="995"/>
                </a:cxn>
                <a:cxn ang="0">
                  <a:pos x="204" y="889"/>
                </a:cxn>
                <a:cxn ang="0">
                  <a:pos x="190" y="781"/>
                </a:cxn>
                <a:cxn ang="0">
                  <a:pos x="173" y="672"/>
                </a:cxn>
                <a:cxn ang="0">
                  <a:pos x="153" y="562"/>
                </a:cxn>
                <a:cxn ang="0">
                  <a:pos x="130" y="450"/>
                </a:cxn>
                <a:cxn ang="0">
                  <a:pos x="103" y="339"/>
                </a:cxn>
                <a:cxn ang="0">
                  <a:pos x="73" y="225"/>
                </a:cxn>
                <a:cxn ang="0">
                  <a:pos x="38" y="113"/>
                </a:cxn>
                <a:cxn ang="0">
                  <a:pos x="0" y="0"/>
                </a:cxn>
              </a:cxnLst>
              <a:rect l="0" t="0" r="r" b="b"/>
              <a:pathLst>
                <a:path w="395" h="2521">
                  <a:moveTo>
                    <a:pt x="0" y="0"/>
                  </a:moveTo>
                  <a:lnTo>
                    <a:pt x="8" y="13"/>
                  </a:lnTo>
                  <a:lnTo>
                    <a:pt x="30" y="52"/>
                  </a:lnTo>
                  <a:lnTo>
                    <a:pt x="47" y="80"/>
                  </a:lnTo>
                  <a:lnTo>
                    <a:pt x="65" y="114"/>
                  </a:lnTo>
                  <a:lnTo>
                    <a:pt x="85" y="154"/>
                  </a:lnTo>
                  <a:lnTo>
                    <a:pt x="107" y="199"/>
                  </a:lnTo>
                  <a:lnTo>
                    <a:pt x="130" y="250"/>
                  </a:lnTo>
                  <a:lnTo>
                    <a:pt x="154" y="305"/>
                  </a:lnTo>
                  <a:lnTo>
                    <a:pt x="179" y="367"/>
                  </a:lnTo>
                  <a:lnTo>
                    <a:pt x="204" y="433"/>
                  </a:lnTo>
                  <a:lnTo>
                    <a:pt x="229" y="503"/>
                  </a:lnTo>
                  <a:lnTo>
                    <a:pt x="254" y="578"/>
                  </a:lnTo>
                  <a:lnTo>
                    <a:pt x="278" y="657"/>
                  </a:lnTo>
                  <a:lnTo>
                    <a:pt x="301" y="741"/>
                  </a:lnTo>
                  <a:lnTo>
                    <a:pt x="322" y="829"/>
                  </a:lnTo>
                  <a:lnTo>
                    <a:pt x="341" y="921"/>
                  </a:lnTo>
                  <a:lnTo>
                    <a:pt x="358" y="1016"/>
                  </a:lnTo>
                  <a:lnTo>
                    <a:pt x="372" y="1115"/>
                  </a:lnTo>
                  <a:lnTo>
                    <a:pt x="383" y="1217"/>
                  </a:lnTo>
                  <a:lnTo>
                    <a:pt x="391" y="1322"/>
                  </a:lnTo>
                  <a:lnTo>
                    <a:pt x="395" y="1431"/>
                  </a:lnTo>
                  <a:lnTo>
                    <a:pt x="395" y="1542"/>
                  </a:lnTo>
                  <a:lnTo>
                    <a:pt x="390" y="1657"/>
                  </a:lnTo>
                  <a:lnTo>
                    <a:pt x="381" y="1774"/>
                  </a:lnTo>
                  <a:lnTo>
                    <a:pt x="366" y="1893"/>
                  </a:lnTo>
                  <a:lnTo>
                    <a:pt x="346" y="2016"/>
                  </a:lnTo>
                  <a:lnTo>
                    <a:pt x="319" y="2139"/>
                  </a:lnTo>
                  <a:lnTo>
                    <a:pt x="287" y="2264"/>
                  </a:lnTo>
                  <a:lnTo>
                    <a:pt x="247" y="2392"/>
                  </a:lnTo>
                  <a:lnTo>
                    <a:pt x="200" y="2521"/>
                  </a:lnTo>
                  <a:lnTo>
                    <a:pt x="152" y="2441"/>
                  </a:lnTo>
                  <a:lnTo>
                    <a:pt x="155" y="2427"/>
                  </a:lnTo>
                  <a:lnTo>
                    <a:pt x="163" y="2385"/>
                  </a:lnTo>
                  <a:lnTo>
                    <a:pt x="175" y="2319"/>
                  </a:lnTo>
                  <a:lnTo>
                    <a:pt x="189" y="2229"/>
                  </a:lnTo>
                  <a:lnTo>
                    <a:pt x="196" y="2175"/>
                  </a:lnTo>
                  <a:lnTo>
                    <a:pt x="203" y="2118"/>
                  </a:lnTo>
                  <a:lnTo>
                    <a:pt x="210" y="2054"/>
                  </a:lnTo>
                  <a:lnTo>
                    <a:pt x="217" y="1986"/>
                  </a:lnTo>
                  <a:lnTo>
                    <a:pt x="223" y="1913"/>
                  </a:lnTo>
                  <a:lnTo>
                    <a:pt x="228" y="1837"/>
                  </a:lnTo>
                  <a:lnTo>
                    <a:pt x="233" y="1756"/>
                  </a:lnTo>
                  <a:lnTo>
                    <a:pt x="237" y="1672"/>
                  </a:lnTo>
                  <a:lnTo>
                    <a:pt x="239" y="1584"/>
                  </a:lnTo>
                  <a:lnTo>
                    <a:pt x="240" y="1492"/>
                  </a:lnTo>
                  <a:lnTo>
                    <a:pt x="239" y="1398"/>
                  </a:lnTo>
                  <a:lnTo>
                    <a:pt x="236" y="1301"/>
                  </a:lnTo>
                  <a:lnTo>
                    <a:pt x="232" y="1201"/>
                  </a:lnTo>
                  <a:lnTo>
                    <a:pt x="225" y="1099"/>
                  </a:lnTo>
                  <a:lnTo>
                    <a:pt x="216" y="995"/>
                  </a:lnTo>
                  <a:lnTo>
                    <a:pt x="204" y="889"/>
                  </a:lnTo>
                  <a:lnTo>
                    <a:pt x="190" y="781"/>
                  </a:lnTo>
                  <a:lnTo>
                    <a:pt x="173" y="672"/>
                  </a:lnTo>
                  <a:lnTo>
                    <a:pt x="153" y="562"/>
                  </a:lnTo>
                  <a:lnTo>
                    <a:pt x="130" y="450"/>
                  </a:lnTo>
                  <a:lnTo>
                    <a:pt x="103" y="339"/>
                  </a:lnTo>
                  <a:lnTo>
                    <a:pt x="73" y="225"/>
                  </a:lnTo>
                  <a:lnTo>
                    <a:pt x="38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40"/>
            <p:cNvSpPr>
              <a:spLocks/>
            </p:cNvSpPr>
            <p:nvPr/>
          </p:nvSpPr>
          <p:spPr bwMode="auto">
            <a:xfrm>
              <a:off x="832" y="3068"/>
              <a:ext cx="31" cy="44"/>
            </a:xfrm>
            <a:custGeom>
              <a:avLst/>
              <a:gdLst/>
              <a:ahLst/>
              <a:cxnLst>
                <a:cxn ang="0">
                  <a:pos x="4" y="571"/>
                </a:cxn>
                <a:cxn ang="0">
                  <a:pos x="3" y="577"/>
                </a:cxn>
                <a:cxn ang="0">
                  <a:pos x="1" y="597"/>
                </a:cxn>
                <a:cxn ang="0">
                  <a:pos x="0" y="611"/>
                </a:cxn>
                <a:cxn ang="0">
                  <a:pos x="0" y="627"/>
                </a:cxn>
                <a:cxn ang="0">
                  <a:pos x="0" y="645"/>
                </a:cxn>
                <a:cxn ang="0">
                  <a:pos x="1" y="667"/>
                </a:cxn>
                <a:cxn ang="0">
                  <a:pos x="3" y="689"/>
                </a:cxn>
                <a:cxn ang="0">
                  <a:pos x="6" y="713"/>
                </a:cxn>
                <a:cxn ang="0">
                  <a:pos x="11" y="738"/>
                </a:cxn>
                <a:cxn ang="0">
                  <a:pos x="17" y="765"/>
                </a:cxn>
                <a:cxn ang="0">
                  <a:pos x="25" y="791"/>
                </a:cxn>
                <a:cxn ang="0">
                  <a:pos x="35" y="819"/>
                </a:cxn>
                <a:cxn ang="0">
                  <a:pos x="48" y="846"/>
                </a:cxn>
                <a:cxn ang="0">
                  <a:pos x="62" y="875"/>
                </a:cxn>
                <a:cxn ang="0">
                  <a:pos x="79" y="903"/>
                </a:cxn>
                <a:cxn ang="0">
                  <a:pos x="99" y="930"/>
                </a:cxn>
                <a:cxn ang="0">
                  <a:pos x="122" y="958"/>
                </a:cxn>
                <a:cxn ang="0">
                  <a:pos x="148" y="983"/>
                </a:cxn>
                <a:cxn ang="0">
                  <a:pos x="177" y="1008"/>
                </a:cxn>
                <a:cxn ang="0">
                  <a:pos x="210" y="1032"/>
                </a:cxn>
                <a:cxn ang="0">
                  <a:pos x="247" y="1055"/>
                </a:cxn>
                <a:cxn ang="0">
                  <a:pos x="288" y="1075"/>
                </a:cxn>
                <a:cxn ang="0">
                  <a:pos x="334" y="1093"/>
                </a:cxn>
                <a:cxn ang="0">
                  <a:pos x="383" y="1109"/>
                </a:cxn>
                <a:cxn ang="0">
                  <a:pos x="437" y="1122"/>
                </a:cxn>
                <a:cxn ang="0">
                  <a:pos x="495" y="1134"/>
                </a:cxn>
                <a:cxn ang="0">
                  <a:pos x="560" y="1142"/>
                </a:cxn>
                <a:cxn ang="0">
                  <a:pos x="629" y="1147"/>
                </a:cxn>
                <a:cxn ang="0">
                  <a:pos x="703" y="1148"/>
                </a:cxn>
                <a:cxn ang="0">
                  <a:pos x="783" y="1146"/>
                </a:cxn>
                <a:cxn ang="0">
                  <a:pos x="778" y="1141"/>
                </a:cxn>
                <a:cxn ang="0">
                  <a:pos x="762" y="1127"/>
                </a:cxn>
                <a:cxn ang="0">
                  <a:pos x="739" y="1105"/>
                </a:cxn>
                <a:cxn ang="0">
                  <a:pos x="708" y="1074"/>
                </a:cxn>
                <a:cxn ang="0">
                  <a:pos x="691" y="1056"/>
                </a:cxn>
                <a:cxn ang="0">
                  <a:pos x="673" y="1034"/>
                </a:cxn>
                <a:cxn ang="0">
                  <a:pos x="653" y="1011"/>
                </a:cxn>
                <a:cxn ang="0">
                  <a:pos x="633" y="985"/>
                </a:cxn>
                <a:cxn ang="0">
                  <a:pos x="612" y="958"/>
                </a:cxn>
                <a:cxn ang="0">
                  <a:pos x="591" y="927"/>
                </a:cxn>
                <a:cxn ang="0">
                  <a:pos x="569" y="895"/>
                </a:cxn>
                <a:cxn ang="0">
                  <a:pos x="548" y="861"/>
                </a:cxn>
                <a:cxn ang="0">
                  <a:pos x="525" y="823"/>
                </a:cxn>
                <a:cxn ang="0">
                  <a:pos x="504" y="785"/>
                </a:cxn>
                <a:cxn ang="0">
                  <a:pos x="484" y="743"/>
                </a:cxn>
                <a:cxn ang="0">
                  <a:pos x="464" y="700"/>
                </a:cxn>
                <a:cxn ang="0">
                  <a:pos x="445" y="653"/>
                </a:cxn>
                <a:cxn ang="0">
                  <a:pos x="427" y="606"/>
                </a:cxn>
                <a:cxn ang="0">
                  <a:pos x="411" y="555"/>
                </a:cxn>
                <a:cxn ang="0">
                  <a:pos x="396" y="503"/>
                </a:cxn>
                <a:cxn ang="0">
                  <a:pos x="382" y="448"/>
                </a:cxn>
                <a:cxn ang="0">
                  <a:pos x="370" y="391"/>
                </a:cxn>
                <a:cxn ang="0">
                  <a:pos x="361" y="331"/>
                </a:cxn>
                <a:cxn ang="0">
                  <a:pos x="353" y="269"/>
                </a:cxn>
                <a:cxn ang="0">
                  <a:pos x="348" y="206"/>
                </a:cxn>
                <a:cxn ang="0">
                  <a:pos x="345" y="139"/>
                </a:cxn>
                <a:cxn ang="0">
                  <a:pos x="346" y="71"/>
                </a:cxn>
                <a:cxn ang="0">
                  <a:pos x="349" y="0"/>
                </a:cxn>
                <a:cxn ang="0">
                  <a:pos x="4" y="571"/>
                </a:cxn>
              </a:cxnLst>
              <a:rect l="0" t="0" r="r" b="b"/>
              <a:pathLst>
                <a:path w="783" h="1148">
                  <a:moveTo>
                    <a:pt x="4" y="571"/>
                  </a:moveTo>
                  <a:lnTo>
                    <a:pt x="3" y="577"/>
                  </a:lnTo>
                  <a:lnTo>
                    <a:pt x="1" y="597"/>
                  </a:lnTo>
                  <a:lnTo>
                    <a:pt x="0" y="611"/>
                  </a:lnTo>
                  <a:lnTo>
                    <a:pt x="0" y="627"/>
                  </a:lnTo>
                  <a:lnTo>
                    <a:pt x="0" y="645"/>
                  </a:lnTo>
                  <a:lnTo>
                    <a:pt x="1" y="667"/>
                  </a:lnTo>
                  <a:lnTo>
                    <a:pt x="3" y="689"/>
                  </a:lnTo>
                  <a:lnTo>
                    <a:pt x="6" y="713"/>
                  </a:lnTo>
                  <a:lnTo>
                    <a:pt x="11" y="738"/>
                  </a:lnTo>
                  <a:lnTo>
                    <a:pt x="17" y="765"/>
                  </a:lnTo>
                  <a:lnTo>
                    <a:pt x="25" y="791"/>
                  </a:lnTo>
                  <a:lnTo>
                    <a:pt x="35" y="819"/>
                  </a:lnTo>
                  <a:lnTo>
                    <a:pt x="48" y="846"/>
                  </a:lnTo>
                  <a:lnTo>
                    <a:pt x="62" y="875"/>
                  </a:lnTo>
                  <a:lnTo>
                    <a:pt x="79" y="903"/>
                  </a:lnTo>
                  <a:lnTo>
                    <a:pt x="99" y="930"/>
                  </a:lnTo>
                  <a:lnTo>
                    <a:pt x="122" y="958"/>
                  </a:lnTo>
                  <a:lnTo>
                    <a:pt x="148" y="983"/>
                  </a:lnTo>
                  <a:lnTo>
                    <a:pt x="177" y="1008"/>
                  </a:lnTo>
                  <a:lnTo>
                    <a:pt x="210" y="1032"/>
                  </a:lnTo>
                  <a:lnTo>
                    <a:pt x="247" y="1055"/>
                  </a:lnTo>
                  <a:lnTo>
                    <a:pt x="288" y="1075"/>
                  </a:lnTo>
                  <a:lnTo>
                    <a:pt x="334" y="1093"/>
                  </a:lnTo>
                  <a:lnTo>
                    <a:pt x="383" y="1109"/>
                  </a:lnTo>
                  <a:lnTo>
                    <a:pt x="437" y="1122"/>
                  </a:lnTo>
                  <a:lnTo>
                    <a:pt x="495" y="1134"/>
                  </a:lnTo>
                  <a:lnTo>
                    <a:pt x="560" y="1142"/>
                  </a:lnTo>
                  <a:lnTo>
                    <a:pt x="629" y="1147"/>
                  </a:lnTo>
                  <a:lnTo>
                    <a:pt x="703" y="1148"/>
                  </a:lnTo>
                  <a:lnTo>
                    <a:pt x="783" y="1146"/>
                  </a:lnTo>
                  <a:lnTo>
                    <a:pt x="778" y="1141"/>
                  </a:lnTo>
                  <a:lnTo>
                    <a:pt x="762" y="1127"/>
                  </a:lnTo>
                  <a:lnTo>
                    <a:pt x="739" y="1105"/>
                  </a:lnTo>
                  <a:lnTo>
                    <a:pt x="708" y="1074"/>
                  </a:lnTo>
                  <a:lnTo>
                    <a:pt x="691" y="1056"/>
                  </a:lnTo>
                  <a:lnTo>
                    <a:pt x="673" y="1034"/>
                  </a:lnTo>
                  <a:lnTo>
                    <a:pt x="653" y="1011"/>
                  </a:lnTo>
                  <a:lnTo>
                    <a:pt x="633" y="985"/>
                  </a:lnTo>
                  <a:lnTo>
                    <a:pt x="612" y="958"/>
                  </a:lnTo>
                  <a:lnTo>
                    <a:pt x="591" y="927"/>
                  </a:lnTo>
                  <a:lnTo>
                    <a:pt x="569" y="895"/>
                  </a:lnTo>
                  <a:lnTo>
                    <a:pt x="548" y="861"/>
                  </a:lnTo>
                  <a:lnTo>
                    <a:pt x="525" y="823"/>
                  </a:lnTo>
                  <a:lnTo>
                    <a:pt x="504" y="785"/>
                  </a:lnTo>
                  <a:lnTo>
                    <a:pt x="484" y="743"/>
                  </a:lnTo>
                  <a:lnTo>
                    <a:pt x="464" y="700"/>
                  </a:lnTo>
                  <a:lnTo>
                    <a:pt x="445" y="653"/>
                  </a:lnTo>
                  <a:lnTo>
                    <a:pt x="427" y="606"/>
                  </a:lnTo>
                  <a:lnTo>
                    <a:pt x="411" y="555"/>
                  </a:lnTo>
                  <a:lnTo>
                    <a:pt x="396" y="503"/>
                  </a:lnTo>
                  <a:lnTo>
                    <a:pt x="382" y="448"/>
                  </a:lnTo>
                  <a:lnTo>
                    <a:pt x="370" y="391"/>
                  </a:lnTo>
                  <a:lnTo>
                    <a:pt x="361" y="331"/>
                  </a:lnTo>
                  <a:lnTo>
                    <a:pt x="353" y="269"/>
                  </a:lnTo>
                  <a:lnTo>
                    <a:pt x="348" y="206"/>
                  </a:lnTo>
                  <a:lnTo>
                    <a:pt x="345" y="139"/>
                  </a:lnTo>
                  <a:lnTo>
                    <a:pt x="346" y="71"/>
                  </a:lnTo>
                  <a:lnTo>
                    <a:pt x="349" y="0"/>
                  </a:lnTo>
                  <a:lnTo>
                    <a:pt x="4" y="571"/>
                  </a:lnTo>
                  <a:close/>
                </a:path>
              </a:pathLst>
            </a:custGeom>
            <a:solidFill>
              <a:srgbClr val="4B6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41"/>
            <p:cNvSpPr>
              <a:spLocks/>
            </p:cNvSpPr>
            <p:nvPr/>
          </p:nvSpPr>
          <p:spPr bwMode="auto">
            <a:xfrm>
              <a:off x="801" y="2941"/>
              <a:ext cx="31" cy="119"/>
            </a:xfrm>
            <a:custGeom>
              <a:avLst/>
              <a:gdLst/>
              <a:ahLst/>
              <a:cxnLst>
                <a:cxn ang="0">
                  <a:pos x="165" y="3091"/>
                </a:cxn>
                <a:cxn ang="0">
                  <a:pos x="219" y="3037"/>
                </a:cxn>
                <a:cxn ang="0">
                  <a:pos x="273" y="2974"/>
                </a:cxn>
                <a:cxn ang="0">
                  <a:pos x="340" y="2891"/>
                </a:cxn>
                <a:cxn ang="0">
                  <a:pos x="412" y="2786"/>
                </a:cxn>
                <a:cxn ang="0">
                  <a:pos x="488" y="2662"/>
                </a:cxn>
                <a:cxn ang="0">
                  <a:pos x="562" y="2515"/>
                </a:cxn>
                <a:cxn ang="0">
                  <a:pos x="633" y="2348"/>
                </a:cxn>
                <a:cxn ang="0">
                  <a:pos x="694" y="2161"/>
                </a:cxn>
                <a:cxn ang="0">
                  <a:pos x="743" y="1953"/>
                </a:cxn>
                <a:cxn ang="0">
                  <a:pos x="776" y="1724"/>
                </a:cxn>
                <a:cxn ang="0">
                  <a:pos x="788" y="1474"/>
                </a:cxn>
                <a:cxn ang="0">
                  <a:pos x="777" y="1203"/>
                </a:cxn>
                <a:cxn ang="0">
                  <a:pos x="738" y="912"/>
                </a:cxn>
                <a:cxn ang="0">
                  <a:pos x="667" y="600"/>
                </a:cxn>
                <a:cxn ang="0">
                  <a:pos x="576" y="393"/>
                </a:cxn>
                <a:cxn ang="0">
                  <a:pos x="485" y="313"/>
                </a:cxn>
                <a:cxn ang="0">
                  <a:pos x="395" y="242"/>
                </a:cxn>
                <a:cxn ang="0">
                  <a:pos x="306" y="178"/>
                </a:cxn>
                <a:cxn ang="0">
                  <a:pos x="221" y="123"/>
                </a:cxn>
                <a:cxn ang="0">
                  <a:pos x="144" y="76"/>
                </a:cxn>
                <a:cxn ang="0">
                  <a:pos x="47" y="24"/>
                </a:cxn>
                <a:cxn ang="0">
                  <a:pos x="18" y="42"/>
                </a:cxn>
                <a:cxn ang="0">
                  <a:pos x="55" y="132"/>
                </a:cxn>
                <a:cxn ang="0">
                  <a:pos x="93" y="234"/>
                </a:cxn>
                <a:cxn ang="0">
                  <a:pos x="130" y="347"/>
                </a:cxn>
                <a:cxn ang="0">
                  <a:pos x="166" y="473"/>
                </a:cxn>
                <a:cxn ang="0">
                  <a:pos x="199" y="614"/>
                </a:cxn>
                <a:cxn ang="0">
                  <a:pos x="229" y="769"/>
                </a:cxn>
                <a:cxn ang="0">
                  <a:pos x="254" y="938"/>
                </a:cxn>
                <a:cxn ang="0">
                  <a:pos x="274" y="1123"/>
                </a:cxn>
                <a:cxn ang="0">
                  <a:pos x="288" y="1327"/>
                </a:cxn>
                <a:cxn ang="0">
                  <a:pos x="294" y="1546"/>
                </a:cxn>
                <a:cxn ang="0">
                  <a:pos x="292" y="1784"/>
                </a:cxn>
                <a:cxn ang="0">
                  <a:pos x="281" y="2041"/>
                </a:cxn>
                <a:cxn ang="0">
                  <a:pos x="259" y="2318"/>
                </a:cxn>
                <a:cxn ang="0">
                  <a:pos x="226" y="2615"/>
                </a:cxn>
                <a:cxn ang="0">
                  <a:pos x="181" y="2935"/>
                </a:cxn>
              </a:cxnLst>
              <a:rect l="0" t="0" r="r" b="b"/>
              <a:pathLst>
                <a:path w="788" h="3102">
                  <a:moveTo>
                    <a:pt x="153" y="3102"/>
                  </a:moveTo>
                  <a:lnTo>
                    <a:pt x="165" y="3091"/>
                  </a:lnTo>
                  <a:lnTo>
                    <a:pt x="196" y="3060"/>
                  </a:lnTo>
                  <a:lnTo>
                    <a:pt x="219" y="3037"/>
                  </a:lnTo>
                  <a:lnTo>
                    <a:pt x="244" y="3008"/>
                  </a:lnTo>
                  <a:lnTo>
                    <a:pt x="273" y="2974"/>
                  </a:lnTo>
                  <a:lnTo>
                    <a:pt x="305" y="2935"/>
                  </a:lnTo>
                  <a:lnTo>
                    <a:pt x="340" y="2891"/>
                  </a:lnTo>
                  <a:lnTo>
                    <a:pt x="376" y="2842"/>
                  </a:lnTo>
                  <a:lnTo>
                    <a:pt x="412" y="2786"/>
                  </a:lnTo>
                  <a:lnTo>
                    <a:pt x="450" y="2726"/>
                  </a:lnTo>
                  <a:lnTo>
                    <a:pt x="488" y="2662"/>
                  </a:lnTo>
                  <a:lnTo>
                    <a:pt x="525" y="2591"/>
                  </a:lnTo>
                  <a:lnTo>
                    <a:pt x="562" y="2515"/>
                  </a:lnTo>
                  <a:lnTo>
                    <a:pt x="599" y="2434"/>
                  </a:lnTo>
                  <a:lnTo>
                    <a:pt x="633" y="2348"/>
                  </a:lnTo>
                  <a:lnTo>
                    <a:pt x="665" y="2257"/>
                  </a:lnTo>
                  <a:lnTo>
                    <a:pt x="694" y="2161"/>
                  </a:lnTo>
                  <a:lnTo>
                    <a:pt x="721" y="2059"/>
                  </a:lnTo>
                  <a:lnTo>
                    <a:pt x="743" y="1953"/>
                  </a:lnTo>
                  <a:lnTo>
                    <a:pt x="762" y="1841"/>
                  </a:lnTo>
                  <a:lnTo>
                    <a:pt x="776" y="1724"/>
                  </a:lnTo>
                  <a:lnTo>
                    <a:pt x="785" y="1601"/>
                  </a:lnTo>
                  <a:lnTo>
                    <a:pt x="788" y="1474"/>
                  </a:lnTo>
                  <a:lnTo>
                    <a:pt x="786" y="1341"/>
                  </a:lnTo>
                  <a:lnTo>
                    <a:pt x="777" y="1203"/>
                  </a:lnTo>
                  <a:lnTo>
                    <a:pt x="761" y="1060"/>
                  </a:lnTo>
                  <a:lnTo>
                    <a:pt x="738" y="912"/>
                  </a:lnTo>
                  <a:lnTo>
                    <a:pt x="707" y="758"/>
                  </a:lnTo>
                  <a:lnTo>
                    <a:pt x="667" y="600"/>
                  </a:lnTo>
                  <a:lnTo>
                    <a:pt x="619" y="436"/>
                  </a:lnTo>
                  <a:lnTo>
                    <a:pt x="576" y="393"/>
                  </a:lnTo>
                  <a:lnTo>
                    <a:pt x="530" y="352"/>
                  </a:lnTo>
                  <a:lnTo>
                    <a:pt x="485" y="313"/>
                  </a:lnTo>
                  <a:lnTo>
                    <a:pt x="440" y="276"/>
                  </a:lnTo>
                  <a:lnTo>
                    <a:pt x="395" y="242"/>
                  </a:lnTo>
                  <a:lnTo>
                    <a:pt x="350" y="209"/>
                  </a:lnTo>
                  <a:lnTo>
                    <a:pt x="306" y="178"/>
                  </a:lnTo>
                  <a:lnTo>
                    <a:pt x="263" y="149"/>
                  </a:lnTo>
                  <a:lnTo>
                    <a:pt x="221" y="123"/>
                  </a:lnTo>
                  <a:lnTo>
                    <a:pt x="182" y="98"/>
                  </a:lnTo>
                  <a:lnTo>
                    <a:pt x="144" y="76"/>
                  </a:lnTo>
                  <a:lnTo>
                    <a:pt x="109" y="57"/>
                  </a:lnTo>
                  <a:lnTo>
                    <a:pt x="47" y="24"/>
                  </a:lnTo>
                  <a:lnTo>
                    <a:pt x="0" y="0"/>
                  </a:lnTo>
                  <a:lnTo>
                    <a:pt x="18" y="42"/>
                  </a:lnTo>
                  <a:lnTo>
                    <a:pt x="36" y="85"/>
                  </a:lnTo>
                  <a:lnTo>
                    <a:pt x="55" y="132"/>
                  </a:lnTo>
                  <a:lnTo>
                    <a:pt x="75" y="181"/>
                  </a:lnTo>
                  <a:lnTo>
                    <a:pt x="93" y="234"/>
                  </a:lnTo>
                  <a:lnTo>
                    <a:pt x="112" y="288"/>
                  </a:lnTo>
                  <a:lnTo>
                    <a:pt x="130" y="347"/>
                  </a:lnTo>
                  <a:lnTo>
                    <a:pt x="149" y="409"/>
                  </a:lnTo>
                  <a:lnTo>
                    <a:pt x="166" y="473"/>
                  </a:lnTo>
                  <a:lnTo>
                    <a:pt x="183" y="542"/>
                  </a:lnTo>
                  <a:lnTo>
                    <a:pt x="199" y="614"/>
                  </a:lnTo>
                  <a:lnTo>
                    <a:pt x="215" y="689"/>
                  </a:lnTo>
                  <a:lnTo>
                    <a:pt x="229" y="769"/>
                  </a:lnTo>
                  <a:lnTo>
                    <a:pt x="242" y="851"/>
                  </a:lnTo>
                  <a:lnTo>
                    <a:pt x="254" y="938"/>
                  </a:lnTo>
                  <a:lnTo>
                    <a:pt x="265" y="1028"/>
                  </a:lnTo>
                  <a:lnTo>
                    <a:pt x="274" y="1123"/>
                  </a:lnTo>
                  <a:lnTo>
                    <a:pt x="282" y="1222"/>
                  </a:lnTo>
                  <a:lnTo>
                    <a:pt x="288" y="1327"/>
                  </a:lnTo>
                  <a:lnTo>
                    <a:pt x="292" y="1434"/>
                  </a:lnTo>
                  <a:lnTo>
                    <a:pt x="294" y="1546"/>
                  </a:lnTo>
                  <a:lnTo>
                    <a:pt x="294" y="1663"/>
                  </a:lnTo>
                  <a:lnTo>
                    <a:pt x="292" y="1784"/>
                  </a:lnTo>
                  <a:lnTo>
                    <a:pt x="288" y="1910"/>
                  </a:lnTo>
                  <a:lnTo>
                    <a:pt x="281" y="2041"/>
                  </a:lnTo>
                  <a:lnTo>
                    <a:pt x="271" y="2178"/>
                  </a:lnTo>
                  <a:lnTo>
                    <a:pt x="259" y="2318"/>
                  </a:lnTo>
                  <a:lnTo>
                    <a:pt x="244" y="2465"/>
                  </a:lnTo>
                  <a:lnTo>
                    <a:pt x="226" y="2615"/>
                  </a:lnTo>
                  <a:lnTo>
                    <a:pt x="205" y="2772"/>
                  </a:lnTo>
                  <a:lnTo>
                    <a:pt x="181" y="2935"/>
                  </a:lnTo>
                  <a:lnTo>
                    <a:pt x="153" y="3102"/>
                  </a:lnTo>
                  <a:close/>
                </a:path>
              </a:pathLst>
            </a:custGeom>
            <a:solidFill>
              <a:srgbClr val="F2D0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42"/>
            <p:cNvSpPr>
              <a:spLocks/>
            </p:cNvSpPr>
            <p:nvPr/>
          </p:nvSpPr>
          <p:spPr bwMode="auto">
            <a:xfrm>
              <a:off x="786" y="3054"/>
              <a:ext cx="61" cy="69"/>
            </a:xfrm>
            <a:custGeom>
              <a:avLst/>
              <a:gdLst/>
              <a:ahLst/>
              <a:cxnLst>
                <a:cxn ang="0">
                  <a:pos x="156" y="455"/>
                </a:cxn>
                <a:cxn ang="0">
                  <a:pos x="217" y="348"/>
                </a:cxn>
                <a:cxn ang="0">
                  <a:pos x="288" y="255"/>
                </a:cxn>
                <a:cxn ang="0">
                  <a:pos x="370" y="175"/>
                </a:cxn>
                <a:cxn ang="0">
                  <a:pos x="461" y="111"/>
                </a:cxn>
                <a:cxn ang="0">
                  <a:pos x="558" y="61"/>
                </a:cxn>
                <a:cxn ang="0">
                  <a:pos x="659" y="25"/>
                </a:cxn>
                <a:cxn ang="0">
                  <a:pos x="764" y="5"/>
                </a:cxn>
                <a:cxn ang="0">
                  <a:pos x="868" y="0"/>
                </a:cxn>
                <a:cxn ang="0">
                  <a:pos x="972" y="10"/>
                </a:cxn>
                <a:cxn ang="0">
                  <a:pos x="1071" y="36"/>
                </a:cxn>
                <a:cxn ang="0">
                  <a:pos x="1166" y="77"/>
                </a:cxn>
                <a:cxn ang="0">
                  <a:pos x="1253" y="135"/>
                </a:cxn>
                <a:cxn ang="0">
                  <a:pos x="1331" y="210"/>
                </a:cxn>
                <a:cxn ang="0">
                  <a:pos x="1397" y="301"/>
                </a:cxn>
                <a:cxn ang="0">
                  <a:pos x="1452" y="409"/>
                </a:cxn>
                <a:cxn ang="0">
                  <a:pos x="1491" y="543"/>
                </a:cxn>
                <a:cxn ang="0">
                  <a:pos x="1507" y="695"/>
                </a:cxn>
                <a:cxn ang="0">
                  <a:pos x="1497" y="848"/>
                </a:cxn>
                <a:cxn ang="0">
                  <a:pos x="1463" y="1000"/>
                </a:cxn>
                <a:cxn ang="0">
                  <a:pos x="1406" y="1148"/>
                </a:cxn>
                <a:cxn ang="0">
                  <a:pos x="1331" y="1287"/>
                </a:cxn>
                <a:cxn ang="0">
                  <a:pos x="1240" y="1417"/>
                </a:cxn>
                <a:cxn ang="0">
                  <a:pos x="1133" y="1531"/>
                </a:cxn>
                <a:cxn ang="0">
                  <a:pos x="1016" y="1629"/>
                </a:cxn>
                <a:cxn ang="0">
                  <a:pos x="888" y="1707"/>
                </a:cxn>
                <a:cxn ang="0">
                  <a:pos x="754" y="1760"/>
                </a:cxn>
                <a:cxn ang="0">
                  <a:pos x="615" y="1787"/>
                </a:cxn>
                <a:cxn ang="0">
                  <a:pos x="475" y="1784"/>
                </a:cxn>
                <a:cxn ang="0">
                  <a:pos x="333" y="1748"/>
                </a:cxn>
                <a:cxn ang="0">
                  <a:pos x="196" y="1675"/>
                </a:cxn>
                <a:cxn ang="0">
                  <a:pos x="63" y="1563"/>
                </a:cxn>
                <a:cxn ang="0">
                  <a:pos x="132" y="514"/>
                </a:cxn>
              </a:cxnLst>
              <a:rect l="0" t="0" r="r" b="b"/>
              <a:pathLst>
                <a:path w="1507" h="1790">
                  <a:moveTo>
                    <a:pt x="132" y="514"/>
                  </a:moveTo>
                  <a:lnTo>
                    <a:pt x="156" y="455"/>
                  </a:lnTo>
                  <a:lnTo>
                    <a:pt x="185" y="400"/>
                  </a:lnTo>
                  <a:lnTo>
                    <a:pt x="217" y="348"/>
                  </a:lnTo>
                  <a:lnTo>
                    <a:pt x="251" y="300"/>
                  </a:lnTo>
                  <a:lnTo>
                    <a:pt x="288" y="255"/>
                  </a:lnTo>
                  <a:lnTo>
                    <a:pt x="328" y="214"/>
                  </a:lnTo>
                  <a:lnTo>
                    <a:pt x="370" y="175"/>
                  </a:lnTo>
                  <a:lnTo>
                    <a:pt x="414" y="142"/>
                  </a:lnTo>
                  <a:lnTo>
                    <a:pt x="461" y="111"/>
                  </a:lnTo>
                  <a:lnTo>
                    <a:pt x="509" y="84"/>
                  </a:lnTo>
                  <a:lnTo>
                    <a:pt x="558" y="61"/>
                  </a:lnTo>
                  <a:lnTo>
                    <a:pt x="608" y="41"/>
                  </a:lnTo>
                  <a:lnTo>
                    <a:pt x="659" y="25"/>
                  </a:lnTo>
                  <a:lnTo>
                    <a:pt x="712" y="13"/>
                  </a:lnTo>
                  <a:lnTo>
                    <a:pt x="764" y="5"/>
                  </a:lnTo>
                  <a:lnTo>
                    <a:pt x="816" y="1"/>
                  </a:lnTo>
                  <a:lnTo>
                    <a:pt x="868" y="0"/>
                  </a:lnTo>
                  <a:lnTo>
                    <a:pt x="920" y="3"/>
                  </a:lnTo>
                  <a:lnTo>
                    <a:pt x="972" y="10"/>
                  </a:lnTo>
                  <a:lnTo>
                    <a:pt x="1022" y="21"/>
                  </a:lnTo>
                  <a:lnTo>
                    <a:pt x="1071" y="36"/>
                  </a:lnTo>
                  <a:lnTo>
                    <a:pt x="1119" y="54"/>
                  </a:lnTo>
                  <a:lnTo>
                    <a:pt x="1166" y="77"/>
                  </a:lnTo>
                  <a:lnTo>
                    <a:pt x="1211" y="105"/>
                  </a:lnTo>
                  <a:lnTo>
                    <a:pt x="1253" y="135"/>
                  </a:lnTo>
                  <a:lnTo>
                    <a:pt x="1293" y="170"/>
                  </a:lnTo>
                  <a:lnTo>
                    <a:pt x="1331" y="210"/>
                  </a:lnTo>
                  <a:lnTo>
                    <a:pt x="1366" y="253"/>
                  </a:lnTo>
                  <a:lnTo>
                    <a:pt x="1397" y="301"/>
                  </a:lnTo>
                  <a:lnTo>
                    <a:pt x="1427" y="352"/>
                  </a:lnTo>
                  <a:lnTo>
                    <a:pt x="1452" y="409"/>
                  </a:lnTo>
                  <a:lnTo>
                    <a:pt x="1473" y="469"/>
                  </a:lnTo>
                  <a:lnTo>
                    <a:pt x="1491" y="543"/>
                  </a:lnTo>
                  <a:lnTo>
                    <a:pt x="1503" y="618"/>
                  </a:lnTo>
                  <a:lnTo>
                    <a:pt x="1507" y="695"/>
                  </a:lnTo>
                  <a:lnTo>
                    <a:pt x="1505" y="771"/>
                  </a:lnTo>
                  <a:lnTo>
                    <a:pt x="1497" y="848"/>
                  </a:lnTo>
                  <a:lnTo>
                    <a:pt x="1483" y="924"/>
                  </a:lnTo>
                  <a:lnTo>
                    <a:pt x="1463" y="1000"/>
                  </a:lnTo>
                  <a:lnTo>
                    <a:pt x="1437" y="1074"/>
                  </a:lnTo>
                  <a:lnTo>
                    <a:pt x="1406" y="1148"/>
                  </a:lnTo>
                  <a:lnTo>
                    <a:pt x="1371" y="1219"/>
                  </a:lnTo>
                  <a:lnTo>
                    <a:pt x="1331" y="1287"/>
                  </a:lnTo>
                  <a:lnTo>
                    <a:pt x="1287" y="1353"/>
                  </a:lnTo>
                  <a:lnTo>
                    <a:pt x="1240" y="1417"/>
                  </a:lnTo>
                  <a:lnTo>
                    <a:pt x="1189" y="1475"/>
                  </a:lnTo>
                  <a:lnTo>
                    <a:pt x="1133" y="1531"/>
                  </a:lnTo>
                  <a:lnTo>
                    <a:pt x="1076" y="1582"/>
                  </a:lnTo>
                  <a:lnTo>
                    <a:pt x="1016" y="1629"/>
                  </a:lnTo>
                  <a:lnTo>
                    <a:pt x="953" y="1670"/>
                  </a:lnTo>
                  <a:lnTo>
                    <a:pt x="888" y="1707"/>
                  </a:lnTo>
                  <a:lnTo>
                    <a:pt x="822" y="1736"/>
                  </a:lnTo>
                  <a:lnTo>
                    <a:pt x="754" y="1760"/>
                  </a:lnTo>
                  <a:lnTo>
                    <a:pt x="686" y="1777"/>
                  </a:lnTo>
                  <a:lnTo>
                    <a:pt x="615" y="1787"/>
                  </a:lnTo>
                  <a:lnTo>
                    <a:pt x="545" y="1790"/>
                  </a:lnTo>
                  <a:lnTo>
                    <a:pt x="475" y="1784"/>
                  </a:lnTo>
                  <a:lnTo>
                    <a:pt x="403" y="1770"/>
                  </a:lnTo>
                  <a:lnTo>
                    <a:pt x="333" y="1748"/>
                  </a:lnTo>
                  <a:lnTo>
                    <a:pt x="264" y="1717"/>
                  </a:lnTo>
                  <a:lnTo>
                    <a:pt x="196" y="1675"/>
                  </a:lnTo>
                  <a:lnTo>
                    <a:pt x="128" y="1625"/>
                  </a:lnTo>
                  <a:lnTo>
                    <a:pt x="63" y="1563"/>
                  </a:lnTo>
                  <a:lnTo>
                    <a:pt x="0" y="1491"/>
                  </a:lnTo>
                  <a:lnTo>
                    <a:pt x="132" y="514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800" y="3071"/>
              <a:ext cx="37" cy="19"/>
            </a:xfrm>
            <a:custGeom>
              <a:avLst/>
              <a:gdLst/>
              <a:ahLst/>
              <a:cxnLst>
                <a:cxn ang="0">
                  <a:pos x="5" y="409"/>
                </a:cxn>
                <a:cxn ang="0">
                  <a:pos x="1" y="427"/>
                </a:cxn>
                <a:cxn ang="0">
                  <a:pos x="2" y="444"/>
                </a:cxn>
                <a:cxn ang="0">
                  <a:pos x="7" y="461"/>
                </a:cxn>
                <a:cxn ang="0">
                  <a:pos x="18" y="476"/>
                </a:cxn>
                <a:cxn ang="0">
                  <a:pos x="33" y="488"/>
                </a:cxn>
                <a:cxn ang="0">
                  <a:pos x="50" y="494"/>
                </a:cxn>
                <a:cxn ang="0">
                  <a:pos x="68" y="495"/>
                </a:cxn>
                <a:cxn ang="0">
                  <a:pos x="87" y="491"/>
                </a:cxn>
                <a:cxn ang="0">
                  <a:pos x="102" y="481"/>
                </a:cxn>
                <a:cxn ang="0">
                  <a:pos x="115" y="467"/>
                </a:cxn>
                <a:cxn ang="0">
                  <a:pos x="166" y="399"/>
                </a:cxn>
                <a:cxn ang="0">
                  <a:pos x="242" y="313"/>
                </a:cxn>
                <a:cxn ang="0">
                  <a:pos x="319" y="242"/>
                </a:cxn>
                <a:cxn ang="0">
                  <a:pos x="369" y="204"/>
                </a:cxn>
                <a:cxn ang="0">
                  <a:pos x="421" y="170"/>
                </a:cxn>
                <a:cxn ang="0">
                  <a:pos x="474" y="145"/>
                </a:cxn>
                <a:cxn ang="0">
                  <a:pos x="527" y="130"/>
                </a:cxn>
                <a:cxn ang="0">
                  <a:pos x="580" y="127"/>
                </a:cxn>
                <a:cxn ang="0">
                  <a:pos x="631" y="137"/>
                </a:cxn>
                <a:cxn ang="0">
                  <a:pos x="678" y="161"/>
                </a:cxn>
                <a:cxn ang="0">
                  <a:pos x="723" y="198"/>
                </a:cxn>
                <a:cxn ang="0">
                  <a:pos x="766" y="250"/>
                </a:cxn>
                <a:cxn ang="0">
                  <a:pos x="807" y="316"/>
                </a:cxn>
                <a:cxn ang="0">
                  <a:pos x="826" y="351"/>
                </a:cxn>
                <a:cxn ang="0">
                  <a:pos x="841" y="363"/>
                </a:cxn>
                <a:cxn ang="0">
                  <a:pos x="857" y="371"/>
                </a:cxn>
                <a:cxn ang="0">
                  <a:pos x="874" y="374"/>
                </a:cxn>
                <a:cxn ang="0">
                  <a:pos x="892" y="372"/>
                </a:cxn>
                <a:cxn ang="0">
                  <a:pos x="910" y="364"/>
                </a:cxn>
                <a:cxn ang="0">
                  <a:pos x="923" y="352"/>
                </a:cxn>
                <a:cxn ang="0">
                  <a:pos x="933" y="337"/>
                </a:cxn>
                <a:cxn ang="0">
                  <a:pos x="938" y="320"/>
                </a:cxn>
                <a:cxn ang="0">
                  <a:pos x="937" y="302"/>
                </a:cxn>
                <a:cxn ang="0">
                  <a:pos x="931" y="283"/>
                </a:cxn>
                <a:cxn ang="0">
                  <a:pos x="878" y="192"/>
                </a:cxn>
                <a:cxn ang="0">
                  <a:pos x="819" y="119"/>
                </a:cxn>
                <a:cxn ang="0">
                  <a:pos x="756" y="62"/>
                </a:cxn>
                <a:cxn ang="0">
                  <a:pos x="687" y="24"/>
                </a:cxn>
                <a:cxn ang="0">
                  <a:pos x="651" y="11"/>
                </a:cxn>
                <a:cxn ang="0">
                  <a:pos x="589" y="1"/>
                </a:cxn>
                <a:cxn ang="0">
                  <a:pos x="506" y="6"/>
                </a:cxn>
                <a:cxn ang="0">
                  <a:pos x="427" y="30"/>
                </a:cxn>
                <a:cxn ang="0">
                  <a:pos x="351" y="67"/>
                </a:cxn>
                <a:cxn ang="0">
                  <a:pos x="279" y="114"/>
                </a:cxn>
                <a:cxn ang="0">
                  <a:pos x="214" y="167"/>
                </a:cxn>
                <a:cxn ang="0">
                  <a:pos x="156" y="223"/>
                </a:cxn>
                <a:cxn ang="0">
                  <a:pos x="91" y="294"/>
                </a:cxn>
                <a:cxn ang="0">
                  <a:pos x="11" y="398"/>
                </a:cxn>
              </a:cxnLst>
              <a:rect l="0" t="0" r="r" b="b"/>
              <a:pathLst>
                <a:path w="938" h="496">
                  <a:moveTo>
                    <a:pt x="11" y="398"/>
                  </a:moveTo>
                  <a:lnTo>
                    <a:pt x="8" y="403"/>
                  </a:lnTo>
                  <a:lnTo>
                    <a:pt x="5" y="409"/>
                  </a:lnTo>
                  <a:lnTo>
                    <a:pt x="3" y="415"/>
                  </a:lnTo>
                  <a:lnTo>
                    <a:pt x="2" y="421"/>
                  </a:lnTo>
                  <a:lnTo>
                    <a:pt x="1" y="427"/>
                  </a:lnTo>
                  <a:lnTo>
                    <a:pt x="0" y="432"/>
                  </a:lnTo>
                  <a:lnTo>
                    <a:pt x="1" y="438"/>
                  </a:lnTo>
                  <a:lnTo>
                    <a:pt x="2" y="444"/>
                  </a:lnTo>
                  <a:lnTo>
                    <a:pt x="3" y="450"/>
                  </a:lnTo>
                  <a:lnTo>
                    <a:pt x="5" y="456"/>
                  </a:lnTo>
                  <a:lnTo>
                    <a:pt x="7" y="461"/>
                  </a:lnTo>
                  <a:lnTo>
                    <a:pt x="10" y="466"/>
                  </a:lnTo>
                  <a:lnTo>
                    <a:pt x="14" y="471"/>
                  </a:lnTo>
                  <a:lnTo>
                    <a:pt x="18" y="476"/>
                  </a:lnTo>
                  <a:lnTo>
                    <a:pt x="23" y="480"/>
                  </a:lnTo>
                  <a:lnTo>
                    <a:pt x="28" y="485"/>
                  </a:lnTo>
                  <a:lnTo>
                    <a:pt x="33" y="488"/>
                  </a:lnTo>
                  <a:lnTo>
                    <a:pt x="39" y="491"/>
                  </a:lnTo>
                  <a:lnTo>
                    <a:pt x="44" y="493"/>
                  </a:lnTo>
                  <a:lnTo>
                    <a:pt x="50" y="494"/>
                  </a:lnTo>
                  <a:lnTo>
                    <a:pt x="56" y="495"/>
                  </a:lnTo>
                  <a:lnTo>
                    <a:pt x="62" y="496"/>
                  </a:lnTo>
                  <a:lnTo>
                    <a:pt x="68" y="495"/>
                  </a:lnTo>
                  <a:lnTo>
                    <a:pt x="74" y="494"/>
                  </a:lnTo>
                  <a:lnTo>
                    <a:pt x="80" y="493"/>
                  </a:lnTo>
                  <a:lnTo>
                    <a:pt x="87" y="491"/>
                  </a:lnTo>
                  <a:lnTo>
                    <a:pt x="92" y="489"/>
                  </a:lnTo>
                  <a:lnTo>
                    <a:pt x="97" y="486"/>
                  </a:lnTo>
                  <a:lnTo>
                    <a:pt x="102" y="481"/>
                  </a:lnTo>
                  <a:lnTo>
                    <a:pt x="107" y="477"/>
                  </a:lnTo>
                  <a:lnTo>
                    <a:pt x="111" y="472"/>
                  </a:lnTo>
                  <a:lnTo>
                    <a:pt x="115" y="467"/>
                  </a:lnTo>
                  <a:lnTo>
                    <a:pt x="129" y="447"/>
                  </a:lnTo>
                  <a:lnTo>
                    <a:pt x="146" y="424"/>
                  </a:lnTo>
                  <a:lnTo>
                    <a:pt x="166" y="399"/>
                  </a:lnTo>
                  <a:lnTo>
                    <a:pt x="189" y="371"/>
                  </a:lnTo>
                  <a:lnTo>
                    <a:pt x="215" y="342"/>
                  </a:lnTo>
                  <a:lnTo>
                    <a:pt x="242" y="313"/>
                  </a:lnTo>
                  <a:lnTo>
                    <a:pt x="272" y="284"/>
                  </a:lnTo>
                  <a:lnTo>
                    <a:pt x="303" y="255"/>
                  </a:lnTo>
                  <a:lnTo>
                    <a:pt x="319" y="242"/>
                  </a:lnTo>
                  <a:lnTo>
                    <a:pt x="336" y="229"/>
                  </a:lnTo>
                  <a:lnTo>
                    <a:pt x="353" y="216"/>
                  </a:lnTo>
                  <a:lnTo>
                    <a:pt x="369" y="204"/>
                  </a:lnTo>
                  <a:lnTo>
                    <a:pt x="387" y="191"/>
                  </a:lnTo>
                  <a:lnTo>
                    <a:pt x="404" y="180"/>
                  </a:lnTo>
                  <a:lnTo>
                    <a:pt x="421" y="170"/>
                  </a:lnTo>
                  <a:lnTo>
                    <a:pt x="439" y="161"/>
                  </a:lnTo>
                  <a:lnTo>
                    <a:pt x="457" y="153"/>
                  </a:lnTo>
                  <a:lnTo>
                    <a:pt x="474" y="145"/>
                  </a:lnTo>
                  <a:lnTo>
                    <a:pt x="492" y="139"/>
                  </a:lnTo>
                  <a:lnTo>
                    <a:pt x="510" y="134"/>
                  </a:lnTo>
                  <a:lnTo>
                    <a:pt x="527" y="130"/>
                  </a:lnTo>
                  <a:lnTo>
                    <a:pt x="545" y="128"/>
                  </a:lnTo>
                  <a:lnTo>
                    <a:pt x="562" y="126"/>
                  </a:lnTo>
                  <a:lnTo>
                    <a:pt x="580" y="127"/>
                  </a:lnTo>
                  <a:lnTo>
                    <a:pt x="598" y="129"/>
                  </a:lnTo>
                  <a:lnTo>
                    <a:pt x="614" y="132"/>
                  </a:lnTo>
                  <a:lnTo>
                    <a:pt x="631" y="137"/>
                  </a:lnTo>
                  <a:lnTo>
                    <a:pt x="647" y="143"/>
                  </a:lnTo>
                  <a:lnTo>
                    <a:pt x="663" y="151"/>
                  </a:lnTo>
                  <a:lnTo>
                    <a:pt x="678" y="161"/>
                  </a:lnTo>
                  <a:lnTo>
                    <a:pt x="694" y="172"/>
                  </a:lnTo>
                  <a:lnTo>
                    <a:pt x="709" y="184"/>
                  </a:lnTo>
                  <a:lnTo>
                    <a:pt x="723" y="198"/>
                  </a:lnTo>
                  <a:lnTo>
                    <a:pt x="738" y="215"/>
                  </a:lnTo>
                  <a:lnTo>
                    <a:pt x="752" y="232"/>
                  </a:lnTo>
                  <a:lnTo>
                    <a:pt x="766" y="250"/>
                  </a:lnTo>
                  <a:lnTo>
                    <a:pt x="780" y="270"/>
                  </a:lnTo>
                  <a:lnTo>
                    <a:pt x="794" y="292"/>
                  </a:lnTo>
                  <a:lnTo>
                    <a:pt x="807" y="316"/>
                  </a:lnTo>
                  <a:lnTo>
                    <a:pt x="820" y="340"/>
                  </a:lnTo>
                  <a:lnTo>
                    <a:pt x="823" y="346"/>
                  </a:lnTo>
                  <a:lnTo>
                    <a:pt x="826" y="351"/>
                  </a:lnTo>
                  <a:lnTo>
                    <a:pt x="830" y="355"/>
                  </a:lnTo>
                  <a:lnTo>
                    <a:pt x="835" y="360"/>
                  </a:lnTo>
                  <a:lnTo>
                    <a:pt x="841" y="363"/>
                  </a:lnTo>
                  <a:lnTo>
                    <a:pt x="846" y="366"/>
                  </a:lnTo>
                  <a:lnTo>
                    <a:pt x="851" y="369"/>
                  </a:lnTo>
                  <a:lnTo>
                    <a:pt x="857" y="371"/>
                  </a:lnTo>
                  <a:lnTo>
                    <a:pt x="862" y="373"/>
                  </a:lnTo>
                  <a:lnTo>
                    <a:pt x="868" y="374"/>
                  </a:lnTo>
                  <a:lnTo>
                    <a:pt x="874" y="374"/>
                  </a:lnTo>
                  <a:lnTo>
                    <a:pt x="880" y="374"/>
                  </a:lnTo>
                  <a:lnTo>
                    <a:pt x="886" y="373"/>
                  </a:lnTo>
                  <a:lnTo>
                    <a:pt x="892" y="372"/>
                  </a:lnTo>
                  <a:lnTo>
                    <a:pt x="898" y="370"/>
                  </a:lnTo>
                  <a:lnTo>
                    <a:pt x="904" y="368"/>
                  </a:lnTo>
                  <a:lnTo>
                    <a:pt x="910" y="364"/>
                  </a:lnTo>
                  <a:lnTo>
                    <a:pt x="915" y="361"/>
                  </a:lnTo>
                  <a:lnTo>
                    <a:pt x="919" y="357"/>
                  </a:lnTo>
                  <a:lnTo>
                    <a:pt x="923" y="352"/>
                  </a:lnTo>
                  <a:lnTo>
                    <a:pt x="927" y="348"/>
                  </a:lnTo>
                  <a:lnTo>
                    <a:pt x="930" y="342"/>
                  </a:lnTo>
                  <a:lnTo>
                    <a:pt x="933" y="337"/>
                  </a:lnTo>
                  <a:lnTo>
                    <a:pt x="935" y="332"/>
                  </a:lnTo>
                  <a:lnTo>
                    <a:pt x="936" y="326"/>
                  </a:lnTo>
                  <a:lnTo>
                    <a:pt x="938" y="320"/>
                  </a:lnTo>
                  <a:lnTo>
                    <a:pt x="938" y="314"/>
                  </a:lnTo>
                  <a:lnTo>
                    <a:pt x="938" y="308"/>
                  </a:lnTo>
                  <a:lnTo>
                    <a:pt x="937" y="302"/>
                  </a:lnTo>
                  <a:lnTo>
                    <a:pt x="936" y="296"/>
                  </a:lnTo>
                  <a:lnTo>
                    <a:pt x="934" y="289"/>
                  </a:lnTo>
                  <a:lnTo>
                    <a:pt x="931" y="283"/>
                  </a:lnTo>
                  <a:lnTo>
                    <a:pt x="914" y="251"/>
                  </a:lnTo>
                  <a:lnTo>
                    <a:pt x="897" y="221"/>
                  </a:lnTo>
                  <a:lnTo>
                    <a:pt x="878" y="192"/>
                  </a:lnTo>
                  <a:lnTo>
                    <a:pt x="860" y="165"/>
                  </a:lnTo>
                  <a:lnTo>
                    <a:pt x="840" y="141"/>
                  </a:lnTo>
                  <a:lnTo>
                    <a:pt x="819" y="119"/>
                  </a:lnTo>
                  <a:lnTo>
                    <a:pt x="799" y="97"/>
                  </a:lnTo>
                  <a:lnTo>
                    <a:pt x="778" y="79"/>
                  </a:lnTo>
                  <a:lnTo>
                    <a:pt x="756" y="62"/>
                  </a:lnTo>
                  <a:lnTo>
                    <a:pt x="734" y="48"/>
                  </a:lnTo>
                  <a:lnTo>
                    <a:pt x="711" y="35"/>
                  </a:lnTo>
                  <a:lnTo>
                    <a:pt x="687" y="24"/>
                  </a:lnTo>
                  <a:lnTo>
                    <a:pt x="676" y="20"/>
                  </a:lnTo>
                  <a:lnTo>
                    <a:pt x="664" y="16"/>
                  </a:lnTo>
                  <a:lnTo>
                    <a:pt x="651" y="11"/>
                  </a:lnTo>
                  <a:lnTo>
                    <a:pt x="639" y="8"/>
                  </a:lnTo>
                  <a:lnTo>
                    <a:pt x="614" y="4"/>
                  </a:lnTo>
                  <a:lnTo>
                    <a:pt x="589" y="1"/>
                  </a:lnTo>
                  <a:lnTo>
                    <a:pt x="560" y="0"/>
                  </a:lnTo>
                  <a:lnTo>
                    <a:pt x="533" y="2"/>
                  </a:lnTo>
                  <a:lnTo>
                    <a:pt x="506" y="6"/>
                  </a:lnTo>
                  <a:lnTo>
                    <a:pt x="479" y="12"/>
                  </a:lnTo>
                  <a:lnTo>
                    <a:pt x="453" y="20"/>
                  </a:lnTo>
                  <a:lnTo>
                    <a:pt x="427" y="30"/>
                  </a:lnTo>
                  <a:lnTo>
                    <a:pt x="401" y="41"/>
                  </a:lnTo>
                  <a:lnTo>
                    <a:pt x="376" y="53"/>
                  </a:lnTo>
                  <a:lnTo>
                    <a:pt x="351" y="67"/>
                  </a:lnTo>
                  <a:lnTo>
                    <a:pt x="326" y="81"/>
                  </a:lnTo>
                  <a:lnTo>
                    <a:pt x="302" y="97"/>
                  </a:lnTo>
                  <a:lnTo>
                    <a:pt x="279" y="114"/>
                  </a:lnTo>
                  <a:lnTo>
                    <a:pt x="257" y="131"/>
                  </a:lnTo>
                  <a:lnTo>
                    <a:pt x="235" y="149"/>
                  </a:lnTo>
                  <a:lnTo>
                    <a:pt x="214" y="167"/>
                  </a:lnTo>
                  <a:lnTo>
                    <a:pt x="194" y="186"/>
                  </a:lnTo>
                  <a:lnTo>
                    <a:pt x="174" y="205"/>
                  </a:lnTo>
                  <a:lnTo>
                    <a:pt x="156" y="223"/>
                  </a:lnTo>
                  <a:lnTo>
                    <a:pt x="138" y="242"/>
                  </a:lnTo>
                  <a:lnTo>
                    <a:pt x="122" y="260"/>
                  </a:lnTo>
                  <a:lnTo>
                    <a:pt x="91" y="294"/>
                  </a:lnTo>
                  <a:lnTo>
                    <a:pt x="64" y="326"/>
                  </a:lnTo>
                  <a:lnTo>
                    <a:pt x="27" y="374"/>
                  </a:lnTo>
                  <a:lnTo>
                    <a:pt x="11" y="398"/>
                  </a:lnTo>
                  <a:close/>
                </a:path>
              </a:pathLst>
            </a:custGeom>
            <a:solidFill>
              <a:srgbClr val="D38E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44"/>
            <p:cNvSpPr>
              <a:spLocks/>
            </p:cNvSpPr>
            <p:nvPr/>
          </p:nvSpPr>
          <p:spPr bwMode="auto">
            <a:xfrm>
              <a:off x="794" y="3072"/>
              <a:ext cx="31" cy="35"/>
            </a:xfrm>
            <a:custGeom>
              <a:avLst/>
              <a:gdLst/>
              <a:ahLst/>
              <a:cxnLst>
                <a:cxn ang="0">
                  <a:pos x="603" y="12"/>
                </a:cxn>
                <a:cxn ang="0">
                  <a:pos x="590" y="24"/>
                </a:cxn>
                <a:cxn ang="0">
                  <a:pos x="581" y="40"/>
                </a:cxn>
                <a:cxn ang="0">
                  <a:pos x="577" y="57"/>
                </a:cxn>
                <a:cxn ang="0">
                  <a:pos x="579" y="77"/>
                </a:cxn>
                <a:cxn ang="0">
                  <a:pos x="588" y="102"/>
                </a:cxn>
                <a:cxn ang="0">
                  <a:pos x="617" y="194"/>
                </a:cxn>
                <a:cxn ang="0">
                  <a:pos x="633" y="281"/>
                </a:cxn>
                <a:cxn ang="0">
                  <a:pos x="639" y="339"/>
                </a:cxn>
                <a:cxn ang="0">
                  <a:pos x="638" y="401"/>
                </a:cxn>
                <a:cxn ang="0">
                  <a:pos x="630" y="464"/>
                </a:cxn>
                <a:cxn ang="0">
                  <a:pos x="612" y="524"/>
                </a:cxn>
                <a:cxn ang="0">
                  <a:pos x="583" y="583"/>
                </a:cxn>
                <a:cxn ang="0">
                  <a:pos x="557" y="617"/>
                </a:cxn>
                <a:cxn ang="0">
                  <a:pos x="527" y="649"/>
                </a:cxn>
                <a:cxn ang="0">
                  <a:pos x="492" y="677"/>
                </a:cxn>
                <a:cxn ang="0">
                  <a:pos x="451" y="702"/>
                </a:cxn>
                <a:cxn ang="0">
                  <a:pos x="406" y="723"/>
                </a:cxn>
                <a:cxn ang="0">
                  <a:pos x="356" y="742"/>
                </a:cxn>
                <a:cxn ang="0">
                  <a:pos x="283" y="761"/>
                </a:cxn>
                <a:cxn ang="0">
                  <a:pos x="156" y="778"/>
                </a:cxn>
                <a:cxn ang="0">
                  <a:pos x="55" y="783"/>
                </a:cxn>
                <a:cxn ang="0">
                  <a:pos x="37" y="788"/>
                </a:cxn>
                <a:cxn ang="0">
                  <a:pos x="22" y="797"/>
                </a:cxn>
                <a:cxn ang="0">
                  <a:pos x="10" y="810"/>
                </a:cxn>
                <a:cxn ang="0">
                  <a:pos x="3" y="828"/>
                </a:cxn>
                <a:cxn ang="0">
                  <a:pos x="0" y="846"/>
                </a:cxn>
                <a:cxn ang="0">
                  <a:pos x="3" y="865"/>
                </a:cxn>
                <a:cxn ang="0">
                  <a:pos x="11" y="881"/>
                </a:cxn>
                <a:cxn ang="0">
                  <a:pos x="23" y="894"/>
                </a:cxn>
                <a:cxn ang="0">
                  <a:pos x="39" y="903"/>
                </a:cxn>
                <a:cxn ang="0">
                  <a:pos x="56" y="907"/>
                </a:cxn>
                <a:cxn ang="0">
                  <a:pos x="119" y="906"/>
                </a:cxn>
                <a:cxn ang="0">
                  <a:pos x="199" y="900"/>
                </a:cxn>
                <a:cxn ang="0">
                  <a:pos x="276" y="890"/>
                </a:cxn>
                <a:cxn ang="0">
                  <a:pos x="346" y="875"/>
                </a:cxn>
                <a:cxn ang="0">
                  <a:pos x="410" y="856"/>
                </a:cxn>
                <a:cxn ang="0">
                  <a:pos x="470" y="833"/>
                </a:cxn>
                <a:cxn ang="0">
                  <a:pos x="525" y="804"/>
                </a:cxn>
                <a:cxn ang="0">
                  <a:pos x="574" y="772"/>
                </a:cxn>
                <a:cxn ang="0">
                  <a:pos x="617" y="736"/>
                </a:cxn>
                <a:cxn ang="0">
                  <a:pos x="655" y="695"/>
                </a:cxn>
                <a:cxn ang="0">
                  <a:pos x="688" y="650"/>
                </a:cxn>
                <a:cxn ang="0">
                  <a:pos x="726" y="576"/>
                </a:cxn>
                <a:cxn ang="0">
                  <a:pos x="750" y="499"/>
                </a:cxn>
                <a:cxn ang="0">
                  <a:pos x="762" y="422"/>
                </a:cxn>
                <a:cxn ang="0">
                  <a:pos x="764" y="347"/>
                </a:cxn>
                <a:cxn ang="0">
                  <a:pos x="759" y="276"/>
                </a:cxn>
                <a:cxn ang="0">
                  <a:pos x="740" y="170"/>
                </a:cxn>
                <a:cxn ang="0">
                  <a:pos x="704" y="57"/>
                </a:cxn>
                <a:cxn ang="0">
                  <a:pos x="690" y="26"/>
                </a:cxn>
                <a:cxn ang="0">
                  <a:pos x="677" y="13"/>
                </a:cxn>
                <a:cxn ang="0">
                  <a:pos x="661" y="4"/>
                </a:cxn>
                <a:cxn ang="0">
                  <a:pos x="644" y="0"/>
                </a:cxn>
                <a:cxn ang="0">
                  <a:pos x="626" y="2"/>
                </a:cxn>
              </a:cxnLst>
              <a:rect l="0" t="0" r="r" b="b"/>
              <a:pathLst>
                <a:path w="765" h="908">
                  <a:moveTo>
                    <a:pt x="614" y="6"/>
                  </a:moveTo>
                  <a:lnTo>
                    <a:pt x="608" y="8"/>
                  </a:lnTo>
                  <a:lnTo>
                    <a:pt x="603" y="12"/>
                  </a:lnTo>
                  <a:lnTo>
                    <a:pt x="598" y="16"/>
                  </a:lnTo>
                  <a:lnTo>
                    <a:pt x="594" y="20"/>
                  </a:lnTo>
                  <a:lnTo>
                    <a:pt x="590" y="24"/>
                  </a:lnTo>
                  <a:lnTo>
                    <a:pt x="587" y="29"/>
                  </a:lnTo>
                  <a:lnTo>
                    <a:pt x="584" y="35"/>
                  </a:lnTo>
                  <a:lnTo>
                    <a:pt x="581" y="40"/>
                  </a:lnTo>
                  <a:lnTo>
                    <a:pt x="579" y="46"/>
                  </a:lnTo>
                  <a:lnTo>
                    <a:pt x="578" y="51"/>
                  </a:lnTo>
                  <a:lnTo>
                    <a:pt x="577" y="57"/>
                  </a:lnTo>
                  <a:lnTo>
                    <a:pt x="577" y="63"/>
                  </a:lnTo>
                  <a:lnTo>
                    <a:pt x="578" y="69"/>
                  </a:lnTo>
                  <a:lnTo>
                    <a:pt x="579" y="77"/>
                  </a:lnTo>
                  <a:lnTo>
                    <a:pt x="580" y="83"/>
                  </a:lnTo>
                  <a:lnTo>
                    <a:pt x="583" y="88"/>
                  </a:lnTo>
                  <a:lnTo>
                    <a:pt x="588" y="102"/>
                  </a:lnTo>
                  <a:lnTo>
                    <a:pt x="601" y="138"/>
                  </a:lnTo>
                  <a:lnTo>
                    <a:pt x="609" y="164"/>
                  </a:lnTo>
                  <a:lnTo>
                    <a:pt x="617" y="194"/>
                  </a:lnTo>
                  <a:lnTo>
                    <a:pt x="624" y="226"/>
                  </a:lnTo>
                  <a:lnTo>
                    <a:pt x="631" y="261"/>
                  </a:lnTo>
                  <a:lnTo>
                    <a:pt x="633" y="281"/>
                  </a:lnTo>
                  <a:lnTo>
                    <a:pt x="636" y="300"/>
                  </a:lnTo>
                  <a:lnTo>
                    <a:pt x="638" y="319"/>
                  </a:lnTo>
                  <a:lnTo>
                    <a:pt x="639" y="339"/>
                  </a:lnTo>
                  <a:lnTo>
                    <a:pt x="639" y="360"/>
                  </a:lnTo>
                  <a:lnTo>
                    <a:pt x="639" y="381"/>
                  </a:lnTo>
                  <a:lnTo>
                    <a:pt x="638" y="401"/>
                  </a:lnTo>
                  <a:lnTo>
                    <a:pt x="637" y="422"/>
                  </a:lnTo>
                  <a:lnTo>
                    <a:pt x="634" y="442"/>
                  </a:lnTo>
                  <a:lnTo>
                    <a:pt x="630" y="464"/>
                  </a:lnTo>
                  <a:lnTo>
                    <a:pt x="625" y="484"/>
                  </a:lnTo>
                  <a:lnTo>
                    <a:pt x="619" y="504"/>
                  </a:lnTo>
                  <a:lnTo>
                    <a:pt x="612" y="524"/>
                  </a:lnTo>
                  <a:lnTo>
                    <a:pt x="604" y="544"/>
                  </a:lnTo>
                  <a:lnTo>
                    <a:pt x="594" y="564"/>
                  </a:lnTo>
                  <a:lnTo>
                    <a:pt x="583" y="583"/>
                  </a:lnTo>
                  <a:lnTo>
                    <a:pt x="575" y="595"/>
                  </a:lnTo>
                  <a:lnTo>
                    <a:pt x="567" y="606"/>
                  </a:lnTo>
                  <a:lnTo>
                    <a:pt x="557" y="617"/>
                  </a:lnTo>
                  <a:lnTo>
                    <a:pt x="548" y="628"/>
                  </a:lnTo>
                  <a:lnTo>
                    <a:pt x="538" y="638"/>
                  </a:lnTo>
                  <a:lnTo>
                    <a:pt x="527" y="649"/>
                  </a:lnTo>
                  <a:lnTo>
                    <a:pt x="516" y="659"/>
                  </a:lnTo>
                  <a:lnTo>
                    <a:pt x="504" y="668"/>
                  </a:lnTo>
                  <a:lnTo>
                    <a:pt x="492" y="677"/>
                  </a:lnTo>
                  <a:lnTo>
                    <a:pt x="478" y="686"/>
                  </a:lnTo>
                  <a:lnTo>
                    <a:pt x="464" y="694"/>
                  </a:lnTo>
                  <a:lnTo>
                    <a:pt x="451" y="702"/>
                  </a:lnTo>
                  <a:lnTo>
                    <a:pt x="436" y="709"/>
                  </a:lnTo>
                  <a:lnTo>
                    <a:pt x="421" y="717"/>
                  </a:lnTo>
                  <a:lnTo>
                    <a:pt x="406" y="723"/>
                  </a:lnTo>
                  <a:lnTo>
                    <a:pt x="390" y="730"/>
                  </a:lnTo>
                  <a:lnTo>
                    <a:pt x="373" y="737"/>
                  </a:lnTo>
                  <a:lnTo>
                    <a:pt x="356" y="742"/>
                  </a:lnTo>
                  <a:lnTo>
                    <a:pt x="338" y="748"/>
                  </a:lnTo>
                  <a:lnTo>
                    <a:pt x="320" y="753"/>
                  </a:lnTo>
                  <a:lnTo>
                    <a:pt x="283" y="761"/>
                  </a:lnTo>
                  <a:lnTo>
                    <a:pt x="243" y="768"/>
                  </a:lnTo>
                  <a:lnTo>
                    <a:pt x="200" y="774"/>
                  </a:lnTo>
                  <a:lnTo>
                    <a:pt x="156" y="778"/>
                  </a:lnTo>
                  <a:lnTo>
                    <a:pt x="110" y="781"/>
                  </a:lnTo>
                  <a:lnTo>
                    <a:pt x="62" y="783"/>
                  </a:lnTo>
                  <a:lnTo>
                    <a:pt x="55" y="783"/>
                  </a:lnTo>
                  <a:lnTo>
                    <a:pt x="49" y="784"/>
                  </a:lnTo>
                  <a:lnTo>
                    <a:pt x="43" y="786"/>
                  </a:lnTo>
                  <a:lnTo>
                    <a:pt x="37" y="788"/>
                  </a:lnTo>
                  <a:lnTo>
                    <a:pt x="32" y="790"/>
                  </a:lnTo>
                  <a:lnTo>
                    <a:pt x="27" y="794"/>
                  </a:lnTo>
                  <a:lnTo>
                    <a:pt x="22" y="797"/>
                  </a:lnTo>
                  <a:lnTo>
                    <a:pt x="18" y="801"/>
                  </a:lnTo>
                  <a:lnTo>
                    <a:pt x="14" y="806"/>
                  </a:lnTo>
                  <a:lnTo>
                    <a:pt x="10" y="810"/>
                  </a:lnTo>
                  <a:lnTo>
                    <a:pt x="7" y="816"/>
                  </a:lnTo>
                  <a:lnTo>
                    <a:pt x="5" y="821"/>
                  </a:lnTo>
                  <a:lnTo>
                    <a:pt x="3" y="828"/>
                  </a:lnTo>
                  <a:lnTo>
                    <a:pt x="1" y="834"/>
                  </a:lnTo>
                  <a:lnTo>
                    <a:pt x="0" y="840"/>
                  </a:lnTo>
                  <a:lnTo>
                    <a:pt x="0" y="846"/>
                  </a:lnTo>
                  <a:lnTo>
                    <a:pt x="0" y="853"/>
                  </a:lnTo>
                  <a:lnTo>
                    <a:pt x="1" y="859"/>
                  </a:lnTo>
                  <a:lnTo>
                    <a:pt x="3" y="865"/>
                  </a:lnTo>
                  <a:lnTo>
                    <a:pt x="5" y="870"/>
                  </a:lnTo>
                  <a:lnTo>
                    <a:pt x="8" y="876"/>
                  </a:lnTo>
                  <a:lnTo>
                    <a:pt x="11" y="881"/>
                  </a:lnTo>
                  <a:lnTo>
                    <a:pt x="15" y="886"/>
                  </a:lnTo>
                  <a:lnTo>
                    <a:pt x="19" y="890"/>
                  </a:lnTo>
                  <a:lnTo>
                    <a:pt x="23" y="894"/>
                  </a:lnTo>
                  <a:lnTo>
                    <a:pt x="28" y="897"/>
                  </a:lnTo>
                  <a:lnTo>
                    <a:pt x="33" y="900"/>
                  </a:lnTo>
                  <a:lnTo>
                    <a:pt x="39" y="903"/>
                  </a:lnTo>
                  <a:lnTo>
                    <a:pt x="44" y="905"/>
                  </a:lnTo>
                  <a:lnTo>
                    <a:pt x="50" y="907"/>
                  </a:lnTo>
                  <a:lnTo>
                    <a:pt x="56" y="907"/>
                  </a:lnTo>
                  <a:lnTo>
                    <a:pt x="63" y="908"/>
                  </a:lnTo>
                  <a:lnTo>
                    <a:pt x="91" y="907"/>
                  </a:lnTo>
                  <a:lnTo>
                    <a:pt x="119" y="906"/>
                  </a:lnTo>
                  <a:lnTo>
                    <a:pt x="147" y="905"/>
                  </a:lnTo>
                  <a:lnTo>
                    <a:pt x="173" y="902"/>
                  </a:lnTo>
                  <a:lnTo>
                    <a:pt x="199" y="900"/>
                  </a:lnTo>
                  <a:lnTo>
                    <a:pt x="225" y="897"/>
                  </a:lnTo>
                  <a:lnTo>
                    <a:pt x="251" y="894"/>
                  </a:lnTo>
                  <a:lnTo>
                    <a:pt x="276" y="890"/>
                  </a:lnTo>
                  <a:lnTo>
                    <a:pt x="300" y="885"/>
                  </a:lnTo>
                  <a:lnTo>
                    <a:pt x="323" y="880"/>
                  </a:lnTo>
                  <a:lnTo>
                    <a:pt x="346" y="875"/>
                  </a:lnTo>
                  <a:lnTo>
                    <a:pt x="368" y="869"/>
                  </a:lnTo>
                  <a:lnTo>
                    <a:pt x="389" y="863"/>
                  </a:lnTo>
                  <a:lnTo>
                    <a:pt x="410" y="856"/>
                  </a:lnTo>
                  <a:lnTo>
                    <a:pt x="431" y="849"/>
                  </a:lnTo>
                  <a:lnTo>
                    <a:pt x="451" y="841"/>
                  </a:lnTo>
                  <a:lnTo>
                    <a:pt x="470" y="833"/>
                  </a:lnTo>
                  <a:lnTo>
                    <a:pt x="489" y="823"/>
                  </a:lnTo>
                  <a:lnTo>
                    <a:pt x="507" y="814"/>
                  </a:lnTo>
                  <a:lnTo>
                    <a:pt x="525" y="804"/>
                  </a:lnTo>
                  <a:lnTo>
                    <a:pt x="542" y="794"/>
                  </a:lnTo>
                  <a:lnTo>
                    <a:pt x="558" y="783"/>
                  </a:lnTo>
                  <a:lnTo>
                    <a:pt x="574" y="772"/>
                  </a:lnTo>
                  <a:lnTo>
                    <a:pt x="589" y="761"/>
                  </a:lnTo>
                  <a:lnTo>
                    <a:pt x="603" y="749"/>
                  </a:lnTo>
                  <a:lnTo>
                    <a:pt x="617" y="736"/>
                  </a:lnTo>
                  <a:lnTo>
                    <a:pt x="630" y="722"/>
                  </a:lnTo>
                  <a:lnTo>
                    <a:pt x="643" y="709"/>
                  </a:lnTo>
                  <a:lnTo>
                    <a:pt x="655" y="695"/>
                  </a:lnTo>
                  <a:lnTo>
                    <a:pt x="667" y="680"/>
                  </a:lnTo>
                  <a:lnTo>
                    <a:pt x="678" y="666"/>
                  </a:lnTo>
                  <a:lnTo>
                    <a:pt x="688" y="650"/>
                  </a:lnTo>
                  <a:lnTo>
                    <a:pt x="702" y="625"/>
                  </a:lnTo>
                  <a:lnTo>
                    <a:pt x="715" y="601"/>
                  </a:lnTo>
                  <a:lnTo>
                    <a:pt x="726" y="576"/>
                  </a:lnTo>
                  <a:lnTo>
                    <a:pt x="736" y="551"/>
                  </a:lnTo>
                  <a:lnTo>
                    <a:pt x="744" y="525"/>
                  </a:lnTo>
                  <a:lnTo>
                    <a:pt x="750" y="499"/>
                  </a:lnTo>
                  <a:lnTo>
                    <a:pt x="756" y="474"/>
                  </a:lnTo>
                  <a:lnTo>
                    <a:pt x="760" y="447"/>
                  </a:lnTo>
                  <a:lnTo>
                    <a:pt x="762" y="422"/>
                  </a:lnTo>
                  <a:lnTo>
                    <a:pt x="764" y="397"/>
                  </a:lnTo>
                  <a:lnTo>
                    <a:pt x="765" y="372"/>
                  </a:lnTo>
                  <a:lnTo>
                    <a:pt x="764" y="347"/>
                  </a:lnTo>
                  <a:lnTo>
                    <a:pt x="763" y="323"/>
                  </a:lnTo>
                  <a:lnTo>
                    <a:pt x="762" y="299"/>
                  </a:lnTo>
                  <a:lnTo>
                    <a:pt x="759" y="276"/>
                  </a:lnTo>
                  <a:lnTo>
                    <a:pt x="756" y="252"/>
                  </a:lnTo>
                  <a:lnTo>
                    <a:pt x="749" y="210"/>
                  </a:lnTo>
                  <a:lnTo>
                    <a:pt x="740" y="170"/>
                  </a:lnTo>
                  <a:lnTo>
                    <a:pt x="730" y="134"/>
                  </a:lnTo>
                  <a:lnTo>
                    <a:pt x="720" y="103"/>
                  </a:lnTo>
                  <a:lnTo>
                    <a:pt x="704" y="57"/>
                  </a:lnTo>
                  <a:lnTo>
                    <a:pt x="696" y="37"/>
                  </a:lnTo>
                  <a:lnTo>
                    <a:pt x="693" y="31"/>
                  </a:lnTo>
                  <a:lnTo>
                    <a:pt x="690" y="26"/>
                  </a:lnTo>
                  <a:lnTo>
                    <a:pt x="686" y="21"/>
                  </a:lnTo>
                  <a:lnTo>
                    <a:pt x="682" y="17"/>
                  </a:lnTo>
                  <a:lnTo>
                    <a:pt x="677" y="13"/>
                  </a:lnTo>
                  <a:lnTo>
                    <a:pt x="672" y="10"/>
                  </a:lnTo>
                  <a:lnTo>
                    <a:pt x="667" y="7"/>
                  </a:lnTo>
                  <a:lnTo>
                    <a:pt x="661" y="4"/>
                  </a:lnTo>
                  <a:lnTo>
                    <a:pt x="656" y="2"/>
                  </a:lnTo>
                  <a:lnTo>
                    <a:pt x="650" y="1"/>
                  </a:lnTo>
                  <a:lnTo>
                    <a:pt x="644" y="0"/>
                  </a:lnTo>
                  <a:lnTo>
                    <a:pt x="638" y="0"/>
                  </a:lnTo>
                  <a:lnTo>
                    <a:pt x="632" y="1"/>
                  </a:lnTo>
                  <a:lnTo>
                    <a:pt x="626" y="2"/>
                  </a:lnTo>
                  <a:lnTo>
                    <a:pt x="620" y="3"/>
                  </a:lnTo>
                  <a:lnTo>
                    <a:pt x="614" y="6"/>
                  </a:lnTo>
                  <a:close/>
                </a:path>
              </a:pathLst>
            </a:custGeom>
            <a:solidFill>
              <a:srgbClr val="D38E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45"/>
            <p:cNvSpPr>
              <a:spLocks/>
            </p:cNvSpPr>
            <p:nvPr/>
          </p:nvSpPr>
          <p:spPr bwMode="auto">
            <a:xfrm>
              <a:off x="565" y="3015"/>
              <a:ext cx="55" cy="70"/>
            </a:xfrm>
            <a:custGeom>
              <a:avLst/>
              <a:gdLst/>
              <a:ahLst/>
              <a:cxnLst>
                <a:cxn ang="0">
                  <a:pos x="1296" y="442"/>
                </a:cxn>
                <a:cxn ang="0">
                  <a:pos x="1251" y="339"/>
                </a:cxn>
                <a:cxn ang="0">
                  <a:pos x="1192" y="249"/>
                </a:cxn>
                <a:cxn ang="0">
                  <a:pos x="1122" y="173"/>
                </a:cxn>
                <a:cxn ang="0">
                  <a:pos x="1043" y="110"/>
                </a:cxn>
                <a:cxn ang="0">
                  <a:pos x="956" y="61"/>
                </a:cxn>
                <a:cxn ang="0">
                  <a:pos x="863" y="27"/>
                </a:cxn>
                <a:cxn ang="0">
                  <a:pos x="768" y="6"/>
                </a:cxn>
                <a:cxn ang="0">
                  <a:pos x="669" y="0"/>
                </a:cxn>
                <a:cxn ang="0">
                  <a:pos x="571" y="7"/>
                </a:cxn>
                <a:cxn ang="0">
                  <a:pos x="475" y="30"/>
                </a:cxn>
                <a:cxn ang="0">
                  <a:pos x="381" y="66"/>
                </a:cxn>
                <a:cxn ang="0">
                  <a:pos x="294" y="119"/>
                </a:cxn>
                <a:cxn ang="0">
                  <a:pos x="214" y="186"/>
                </a:cxn>
                <a:cxn ang="0">
                  <a:pos x="142" y="268"/>
                </a:cxn>
                <a:cxn ang="0">
                  <a:pos x="82" y="365"/>
                </a:cxn>
                <a:cxn ang="0">
                  <a:pos x="33" y="486"/>
                </a:cxn>
                <a:cxn ang="0">
                  <a:pos x="5" y="628"/>
                </a:cxn>
                <a:cxn ang="0">
                  <a:pos x="2" y="777"/>
                </a:cxn>
                <a:cxn ang="0">
                  <a:pos x="22" y="928"/>
                </a:cxn>
                <a:cxn ang="0">
                  <a:pos x="63" y="1079"/>
                </a:cxn>
                <a:cxn ang="0">
                  <a:pos x="123" y="1226"/>
                </a:cxn>
                <a:cxn ang="0">
                  <a:pos x="200" y="1365"/>
                </a:cxn>
                <a:cxn ang="0">
                  <a:pos x="292" y="1494"/>
                </a:cxn>
                <a:cxn ang="0">
                  <a:pos x="396" y="1607"/>
                </a:cxn>
                <a:cxn ang="0">
                  <a:pos x="511" y="1702"/>
                </a:cxn>
                <a:cxn ang="0">
                  <a:pos x="634" y="1775"/>
                </a:cxn>
                <a:cxn ang="0">
                  <a:pos x="764" y="1823"/>
                </a:cxn>
                <a:cxn ang="0">
                  <a:pos x="898" y="1842"/>
                </a:cxn>
                <a:cxn ang="0">
                  <a:pos x="1035" y="1829"/>
                </a:cxn>
                <a:cxn ang="0">
                  <a:pos x="1171" y="1780"/>
                </a:cxn>
                <a:cxn ang="0">
                  <a:pos x="1307" y="1691"/>
                </a:cxn>
                <a:cxn ang="0">
                  <a:pos x="1313" y="499"/>
                </a:cxn>
              </a:cxnLst>
              <a:rect l="0" t="0" r="r" b="b"/>
              <a:pathLst>
                <a:path w="1372" h="1842">
                  <a:moveTo>
                    <a:pt x="1313" y="499"/>
                  </a:moveTo>
                  <a:lnTo>
                    <a:pt x="1296" y="442"/>
                  </a:lnTo>
                  <a:lnTo>
                    <a:pt x="1275" y="389"/>
                  </a:lnTo>
                  <a:lnTo>
                    <a:pt x="1251" y="339"/>
                  </a:lnTo>
                  <a:lnTo>
                    <a:pt x="1223" y="293"/>
                  </a:lnTo>
                  <a:lnTo>
                    <a:pt x="1192" y="249"/>
                  </a:lnTo>
                  <a:lnTo>
                    <a:pt x="1158" y="209"/>
                  </a:lnTo>
                  <a:lnTo>
                    <a:pt x="1122" y="173"/>
                  </a:lnTo>
                  <a:lnTo>
                    <a:pt x="1083" y="140"/>
                  </a:lnTo>
                  <a:lnTo>
                    <a:pt x="1043" y="110"/>
                  </a:lnTo>
                  <a:lnTo>
                    <a:pt x="1000" y="85"/>
                  </a:lnTo>
                  <a:lnTo>
                    <a:pt x="956" y="61"/>
                  </a:lnTo>
                  <a:lnTo>
                    <a:pt x="910" y="42"/>
                  </a:lnTo>
                  <a:lnTo>
                    <a:pt x="863" y="27"/>
                  </a:lnTo>
                  <a:lnTo>
                    <a:pt x="816" y="15"/>
                  </a:lnTo>
                  <a:lnTo>
                    <a:pt x="768" y="6"/>
                  </a:lnTo>
                  <a:lnTo>
                    <a:pt x="719" y="1"/>
                  </a:lnTo>
                  <a:lnTo>
                    <a:pt x="669" y="0"/>
                  </a:lnTo>
                  <a:lnTo>
                    <a:pt x="620" y="2"/>
                  </a:lnTo>
                  <a:lnTo>
                    <a:pt x="571" y="7"/>
                  </a:lnTo>
                  <a:lnTo>
                    <a:pt x="522" y="17"/>
                  </a:lnTo>
                  <a:lnTo>
                    <a:pt x="475" y="30"/>
                  </a:lnTo>
                  <a:lnTo>
                    <a:pt x="428" y="46"/>
                  </a:lnTo>
                  <a:lnTo>
                    <a:pt x="381" y="66"/>
                  </a:lnTo>
                  <a:lnTo>
                    <a:pt x="337" y="91"/>
                  </a:lnTo>
                  <a:lnTo>
                    <a:pt x="294" y="119"/>
                  </a:lnTo>
                  <a:lnTo>
                    <a:pt x="253" y="150"/>
                  </a:lnTo>
                  <a:lnTo>
                    <a:pt x="214" y="186"/>
                  </a:lnTo>
                  <a:lnTo>
                    <a:pt x="177" y="224"/>
                  </a:lnTo>
                  <a:lnTo>
                    <a:pt x="142" y="268"/>
                  </a:lnTo>
                  <a:lnTo>
                    <a:pt x="111" y="314"/>
                  </a:lnTo>
                  <a:lnTo>
                    <a:pt x="82" y="365"/>
                  </a:lnTo>
                  <a:lnTo>
                    <a:pt x="57" y="419"/>
                  </a:lnTo>
                  <a:lnTo>
                    <a:pt x="33" y="486"/>
                  </a:lnTo>
                  <a:lnTo>
                    <a:pt x="16" y="556"/>
                  </a:lnTo>
                  <a:lnTo>
                    <a:pt x="5" y="628"/>
                  </a:lnTo>
                  <a:lnTo>
                    <a:pt x="0" y="702"/>
                  </a:lnTo>
                  <a:lnTo>
                    <a:pt x="2" y="777"/>
                  </a:lnTo>
                  <a:lnTo>
                    <a:pt x="9" y="852"/>
                  </a:lnTo>
                  <a:lnTo>
                    <a:pt x="22" y="928"/>
                  </a:lnTo>
                  <a:lnTo>
                    <a:pt x="40" y="1003"/>
                  </a:lnTo>
                  <a:lnTo>
                    <a:pt x="63" y="1079"/>
                  </a:lnTo>
                  <a:lnTo>
                    <a:pt x="91" y="1153"/>
                  </a:lnTo>
                  <a:lnTo>
                    <a:pt x="123" y="1226"/>
                  </a:lnTo>
                  <a:lnTo>
                    <a:pt x="159" y="1297"/>
                  </a:lnTo>
                  <a:lnTo>
                    <a:pt x="200" y="1365"/>
                  </a:lnTo>
                  <a:lnTo>
                    <a:pt x="244" y="1431"/>
                  </a:lnTo>
                  <a:lnTo>
                    <a:pt x="292" y="1494"/>
                  </a:lnTo>
                  <a:lnTo>
                    <a:pt x="342" y="1552"/>
                  </a:lnTo>
                  <a:lnTo>
                    <a:pt x="396" y="1607"/>
                  </a:lnTo>
                  <a:lnTo>
                    <a:pt x="453" y="1656"/>
                  </a:lnTo>
                  <a:lnTo>
                    <a:pt x="511" y="1702"/>
                  </a:lnTo>
                  <a:lnTo>
                    <a:pt x="572" y="1741"/>
                  </a:lnTo>
                  <a:lnTo>
                    <a:pt x="634" y="1775"/>
                  </a:lnTo>
                  <a:lnTo>
                    <a:pt x="699" y="1803"/>
                  </a:lnTo>
                  <a:lnTo>
                    <a:pt x="764" y="1823"/>
                  </a:lnTo>
                  <a:lnTo>
                    <a:pt x="831" y="1836"/>
                  </a:lnTo>
                  <a:lnTo>
                    <a:pt x="898" y="1842"/>
                  </a:lnTo>
                  <a:lnTo>
                    <a:pt x="967" y="1839"/>
                  </a:lnTo>
                  <a:lnTo>
                    <a:pt x="1035" y="1829"/>
                  </a:lnTo>
                  <a:lnTo>
                    <a:pt x="1103" y="1809"/>
                  </a:lnTo>
                  <a:lnTo>
                    <a:pt x="1171" y="1780"/>
                  </a:lnTo>
                  <a:lnTo>
                    <a:pt x="1240" y="1740"/>
                  </a:lnTo>
                  <a:lnTo>
                    <a:pt x="1307" y="1691"/>
                  </a:lnTo>
                  <a:lnTo>
                    <a:pt x="1372" y="1630"/>
                  </a:lnTo>
                  <a:lnTo>
                    <a:pt x="1313" y="499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46"/>
            <p:cNvSpPr>
              <a:spLocks/>
            </p:cNvSpPr>
            <p:nvPr/>
          </p:nvSpPr>
          <p:spPr bwMode="auto">
            <a:xfrm>
              <a:off x="570" y="3030"/>
              <a:ext cx="29" cy="16"/>
            </a:xfrm>
            <a:custGeom>
              <a:avLst/>
              <a:gdLst/>
              <a:ahLst/>
              <a:cxnLst>
                <a:cxn ang="0">
                  <a:pos x="250" y="5"/>
                </a:cxn>
                <a:cxn ang="0">
                  <a:pos x="191" y="23"/>
                </a:cxn>
                <a:cxn ang="0">
                  <a:pos x="137" y="56"/>
                </a:cxn>
                <a:cxn ang="0">
                  <a:pos x="86" y="102"/>
                </a:cxn>
                <a:cxn ang="0">
                  <a:pos x="38" y="164"/>
                </a:cxn>
                <a:cxn ang="0">
                  <a:pos x="5" y="218"/>
                </a:cxn>
                <a:cxn ang="0">
                  <a:pos x="1" y="236"/>
                </a:cxn>
                <a:cxn ang="0">
                  <a:pos x="1" y="254"/>
                </a:cxn>
                <a:cxn ang="0">
                  <a:pos x="7" y="271"/>
                </a:cxn>
                <a:cxn ang="0">
                  <a:pos x="18" y="286"/>
                </a:cxn>
                <a:cxn ang="0">
                  <a:pos x="32" y="297"/>
                </a:cxn>
                <a:cxn ang="0">
                  <a:pos x="50" y="304"/>
                </a:cxn>
                <a:cxn ang="0">
                  <a:pos x="69" y="305"/>
                </a:cxn>
                <a:cxn ang="0">
                  <a:pos x="86" y="301"/>
                </a:cxn>
                <a:cxn ang="0">
                  <a:pos x="102" y="292"/>
                </a:cxn>
                <a:cxn ang="0">
                  <a:pos x="114" y="279"/>
                </a:cxn>
                <a:cxn ang="0">
                  <a:pos x="138" y="240"/>
                </a:cxn>
                <a:cxn ang="0">
                  <a:pos x="169" y="197"/>
                </a:cxn>
                <a:cxn ang="0">
                  <a:pos x="202" y="164"/>
                </a:cxn>
                <a:cxn ang="0">
                  <a:pos x="235" y="142"/>
                </a:cxn>
                <a:cxn ang="0">
                  <a:pos x="270" y="128"/>
                </a:cxn>
                <a:cxn ang="0">
                  <a:pos x="307" y="126"/>
                </a:cxn>
                <a:cxn ang="0">
                  <a:pos x="345" y="133"/>
                </a:cxn>
                <a:cxn ang="0">
                  <a:pos x="383" y="149"/>
                </a:cxn>
                <a:cxn ang="0">
                  <a:pos x="420" y="171"/>
                </a:cxn>
                <a:cxn ang="0">
                  <a:pos x="469" y="208"/>
                </a:cxn>
                <a:cxn ang="0">
                  <a:pos x="534" y="274"/>
                </a:cxn>
                <a:cxn ang="0">
                  <a:pos x="588" y="340"/>
                </a:cxn>
                <a:cxn ang="0">
                  <a:pos x="625" y="392"/>
                </a:cxn>
                <a:cxn ang="0">
                  <a:pos x="637" y="406"/>
                </a:cxn>
                <a:cxn ang="0">
                  <a:pos x="652" y="416"/>
                </a:cxn>
                <a:cxn ang="0">
                  <a:pos x="669" y="421"/>
                </a:cxn>
                <a:cxn ang="0">
                  <a:pos x="687" y="421"/>
                </a:cxn>
                <a:cxn ang="0">
                  <a:pos x="705" y="415"/>
                </a:cxn>
                <a:cxn ang="0">
                  <a:pos x="720" y="404"/>
                </a:cxn>
                <a:cxn ang="0">
                  <a:pos x="731" y="390"/>
                </a:cxn>
                <a:cxn ang="0">
                  <a:pos x="738" y="373"/>
                </a:cxn>
                <a:cxn ang="0">
                  <a:pos x="739" y="356"/>
                </a:cxn>
                <a:cxn ang="0">
                  <a:pos x="736" y="338"/>
                </a:cxn>
                <a:cxn ang="0">
                  <a:pos x="715" y="302"/>
                </a:cxn>
                <a:cxn ang="0">
                  <a:pos x="642" y="206"/>
                </a:cxn>
                <a:cxn ang="0">
                  <a:pos x="574" y="134"/>
                </a:cxn>
                <a:cxn ang="0">
                  <a:pos x="524" y="92"/>
                </a:cxn>
                <a:cxn ang="0">
                  <a:pos x="471" y="55"/>
                </a:cxn>
                <a:cxn ang="0">
                  <a:pos x="414" y="25"/>
                </a:cxn>
                <a:cxn ang="0">
                  <a:pos x="354" y="6"/>
                </a:cxn>
                <a:cxn ang="0">
                  <a:pos x="290" y="0"/>
                </a:cxn>
              </a:cxnLst>
              <a:rect l="0" t="0" r="r" b="b"/>
              <a:pathLst>
                <a:path w="739" h="421">
                  <a:moveTo>
                    <a:pt x="290" y="0"/>
                  </a:moveTo>
                  <a:lnTo>
                    <a:pt x="270" y="2"/>
                  </a:lnTo>
                  <a:lnTo>
                    <a:pt x="250" y="5"/>
                  </a:lnTo>
                  <a:lnTo>
                    <a:pt x="230" y="9"/>
                  </a:lnTo>
                  <a:lnTo>
                    <a:pt x="211" y="15"/>
                  </a:lnTo>
                  <a:lnTo>
                    <a:pt x="191" y="23"/>
                  </a:lnTo>
                  <a:lnTo>
                    <a:pt x="173" y="32"/>
                  </a:lnTo>
                  <a:lnTo>
                    <a:pt x="155" y="43"/>
                  </a:lnTo>
                  <a:lnTo>
                    <a:pt x="137" y="56"/>
                  </a:lnTo>
                  <a:lnTo>
                    <a:pt x="119" y="70"/>
                  </a:lnTo>
                  <a:lnTo>
                    <a:pt x="103" y="85"/>
                  </a:lnTo>
                  <a:lnTo>
                    <a:pt x="86" y="102"/>
                  </a:lnTo>
                  <a:lnTo>
                    <a:pt x="70" y="121"/>
                  </a:lnTo>
                  <a:lnTo>
                    <a:pt x="53" y="142"/>
                  </a:lnTo>
                  <a:lnTo>
                    <a:pt x="38" y="164"/>
                  </a:lnTo>
                  <a:lnTo>
                    <a:pt x="23" y="187"/>
                  </a:lnTo>
                  <a:lnTo>
                    <a:pt x="8" y="212"/>
                  </a:lnTo>
                  <a:lnTo>
                    <a:pt x="5" y="218"/>
                  </a:lnTo>
                  <a:lnTo>
                    <a:pt x="3" y="223"/>
                  </a:lnTo>
                  <a:lnTo>
                    <a:pt x="2" y="229"/>
                  </a:lnTo>
                  <a:lnTo>
                    <a:pt x="1" y="236"/>
                  </a:lnTo>
                  <a:lnTo>
                    <a:pt x="0" y="242"/>
                  </a:lnTo>
                  <a:lnTo>
                    <a:pt x="1" y="248"/>
                  </a:lnTo>
                  <a:lnTo>
                    <a:pt x="1" y="254"/>
                  </a:lnTo>
                  <a:lnTo>
                    <a:pt x="3" y="260"/>
                  </a:lnTo>
                  <a:lnTo>
                    <a:pt x="5" y="266"/>
                  </a:lnTo>
                  <a:lnTo>
                    <a:pt x="7" y="271"/>
                  </a:lnTo>
                  <a:lnTo>
                    <a:pt x="10" y="276"/>
                  </a:lnTo>
                  <a:lnTo>
                    <a:pt x="14" y="281"/>
                  </a:lnTo>
                  <a:lnTo>
                    <a:pt x="18" y="286"/>
                  </a:lnTo>
                  <a:lnTo>
                    <a:pt x="22" y="290"/>
                  </a:lnTo>
                  <a:lnTo>
                    <a:pt x="27" y="294"/>
                  </a:lnTo>
                  <a:lnTo>
                    <a:pt x="32" y="297"/>
                  </a:lnTo>
                  <a:lnTo>
                    <a:pt x="38" y="300"/>
                  </a:lnTo>
                  <a:lnTo>
                    <a:pt x="44" y="302"/>
                  </a:lnTo>
                  <a:lnTo>
                    <a:pt x="50" y="304"/>
                  </a:lnTo>
                  <a:lnTo>
                    <a:pt x="57" y="305"/>
                  </a:lnTo>
                  <a:lnTo>
                    <a:pt x="63" y="305"/>
                  </a:lnTo>
                  <a:lnTo>
                    <a:pt x="69" y="305"/>
                  </a:lnTo>
                  <a:lnTo>
                    <a:pt x="75" y="304"/>
                  </a:lnTo>
                  <a:lnTo>
                    <a:pt x="81" y="303"/>
                  </a:lnTo>
                  <a:lnTo>
                    <a:pt x="86" y="301"/>
                  </a:lnTo>
                  <a:lnTo>
                    <a:pt x="92" y="298"/>
                  </a:lnTo>
                  <a:lnTo>
                    <a:pt x="97" y="296"/>
                  </a:lnTo>
                  <a:lnTo>
                    <a:pt x="102" y="292"/>
                  </a:lnTo>
                  <a:lnTo>
                    <a:pt x="106" y="288"/>
                  </a:lnTo>
                  <a:lnTo>
                    <a:pt x="111" y="284"/>
                  </a:lnTo>
                  <a:lnTo>
                    <a:pt x="114" y="279"/>
                  </a:lnTo>
                  <a:lnTo>
                    <a:pt x="118" y="273"/>
                  </a:lnTo>
                  <a:lnTo>
                    <a:pt x="128" y="256"/>
                  </a:lnTo>
                  <a:lnTo>
                    <a:pt x="138" y="240"/>
                  </a:lnTo>
                  <a:lnTo>
                    <a:pt x="148" y="224"/>
                  </a:lnTo>
                  <a:lnTo>
                    <a:pt x="159" y="210"/>
                  </a:lnTo>
                  <a:lnTo>
                    <a:pt x="169" y="197"/>
                  </a:lnTo>
                  <a:lnTo>
                    <a:pt x="180" y="185"/>
                  </a:lnTo>
                  <a:lnTo>
                    <a:pt x="191" y="174"/>
                  </a:lnTo>
                  <a:lnTo>
                    <a:pt x="202" y="164"/>
                  </a:lnTo>
                  <a:lnTo>
                    <a:pt x="213" y="156"/>
                  </a:lnTo>
                  <a:lnTo>
                    <a:pt x="224" y="148"/>
                  </a:lnTo>
                  <a:lnTo>
                    <a:pt x="235" y="142"/>
                  </a:lnTo>
                  <a:lnTo>
                    <a:pt x="246" y="135"/>
                  </a:lnTo>
                  <a:lnTo>
                    <a:pt x="258" y="131"/>
                  </a:lnTo>
                  <a:lnTo>
                    <a:pt x="270" y="128"/>
                  </a:lnTo>
                  <a:lnTo>
                    <a:pt x="281" y="126"/>
                  </a:lnTo>
                  <a:lnTo>
                    <a:pt x="293" y="125"/>
                  </a:lnTo>
                  <a:lnTo>
                    <a:pt x="307" y="126"/>
                  </a:lnTo>
                  <a:lnTo>
                    <a:pt x="319" y="127"/>
                  </a:lnTo>
                  <a:lnTo>
                    <a:pt x="332" y="129"/>
                  </a:lnTo>
                  <a:lnTo>
                    <a:pt x="345" y="133"/>
                  </a:lnTo>
                  <a:lnTo>
                    <a:pt x="357" y="137"/>
                  </a:lnTo>
                  <a:lnTo>
                    <a:pt x="370" y="143"/>
                  </a:lnTo>
                  <a:lnTo>
                    <a:pt x="383" y="149"/>
                  </a:lnTo>
                  <a:lnTo>
                    <a:pt x="395" y="156"/>
                  </a:lnTo>
                  <a:lnTo>
                    <a:pt x="408" y="163"/>
                  </a:lnTo>
                  <a:lnTo>
                    <a:pt x="420" y="171"/>
                  </a:lnTo>
                  <a:lnTo>
                    <a:pt x="433" y="180"/>
                  </a:lnTo>
                  <a:lnTo>
                    <a:pt x="445" y="189"/>
                  </a:lnTo>
                  <a:lnTo>
                    <a:pt x="469" y="208"/>
                  </a:lnTo>
                  <a:lnTo>
                    <a:pt x="492" y="229"/>
                  </a:lnTo>
                  <a:lnTo>
                    <a:pt x="513" y="252"/>
                  </a:lnTo>
                  <a:lnTo>
                    <a:pt x="534" y="274"/>
                  </a:lnTo>
                  <a:lnTo>
                    <a:pt x="554" y="296"/>
                  </a:lnTo>
                  <a:lnTo>
                    <a:pt x="572" y="318"/>
                  </a:lnTo>
                  <a:lnTo>
                    <a:pt x="588" y="340"/>
                  </a:lnTo>
                  <a:lnTo>
                    <a:pt x="603" y="359"/>
                  </a:lnTo>
                  <a:lnTo>
                    <a:pt x="615" y="377"/>
                  </a:lnTo>
                  <a:lnTo>
                    <a:pt x="625" y="392"/>
                  </a:lnTo>
                  <a:lnTo>
                    <a:pt x="628" y="397"/>
                  </a:lnTo>
                  <a:lnTo>
                    <a:pt x="632" y="402"/>
                  </a:lnTo>
                  <a:lnTo>
                    <a:pt x="637" y="406"/>
                  </a:lnTo>
                  <a:lnTo>
                    <a:pt x="642" y="410"/>
                  </a:lnTo>
                  <a:lnTo>
                    <a:pt x="647" y="413"/>
                  </a:lnTo>
                  <a:lnTo>
                    <a:pt x="652" y="416"/>
                  </a:lnTo>
                  <a:lnTo>
                    <a:pt x="658" y="418"/>
                  </a:lnTo>
                  <a:lnTo>
                    <a:pt x="663" y="420"/>
                  </a:lnTo>
                  <a:lnTo>
                    <a:pt x="669" y="421"/>
                  </a:lnTo>
                  <a:lnTo>
                    <a:pt x="675" y="421"/>
                  </a:lnTo>
                  <a:lnTo>
                    <a:pt x="681" y="421"/>
                  </a:lnTo>
                  <a:lnTo>
                    <a:pt x="687" y="421"/>
                  </a:lnTo>
                  <a:lnTo>
                    <a:pt x="693" y="419"/>
                  </a:lnTo>
                  <a:lnTo>
                    <a:pt x="699" y="418"/>
                  </a:lnTo>
                  <a:lnTo>
                    <a:pt x="705" y="415"/>
                  </a:lnTo>
                  <a:lnTo>
                    <a:pt x="710" y="412"/>
                  </a:lnTo>
                  <a:lnTo>
                    <a:pt x="715" y="408"/>
                  </a:lnTo>
                  <a:lnTo>
                    <a:pt x="720" y="404"/>
                  </a:lnTo>
                  <a:lnTo>
                    <a:pt x="724" y="400"/>
                  </a:lnTo>
                  <a:lnTo>
                    <a:pt x="728" y="395"/>
                  </a:lnTo>
                  <a:lnTo>
                    <a:pt x="731" y="390"/>
                  </a:lnTo>
                  <a:lnTo>
                    <a:pt x="734" y="385"/>
                  </a:lnTo>
                  <a:lnTo>
                    <a:pt x="736" y="379"/>
                  </a:lnTo>
                  <a:lnTo>
                    <a:pt x="738" y="373"/>
                  </a:lnTo>
                  <a:lnTo>
                    <a:pt x="739" y="368"/>
                  </a:lnTo>
                  <a:lnTo>
                    <a:pt x="739" y="362"/>
                  </a:lnTo>
                  <a:lnTo>
                    <a:pt x="739" y="356"/>
                  </a:lnTo>
                  <a:lnTo>
                    <a:pt x="739" y="350"/>
                  </a:lnTo>
                  <a:lnTo>
                    <a:pt x="737" y="344"/>
                  </a:lnTo>
                  <a:lnTo>
                    <a:pt x="736" y="338"/>
                  </a:lnTo>
                  <a:lnTo>
                    <a:pt x="733" y="332"/>
                  </a:lnTo>
                  <a:lnTo>
                    <a:pt x="730" y="326"/>
                  </a:lnTo>
                  <a:lnTo>
                    <a:pt x="715" y="302"/>
                  </a:lnTo>
                  <a:lnTo>
                    <a:pt x="685" y="260"/>
                  </a:lnTo>
                  <a:lnTo>
                    <a:pt x="665" y="234"/>
                  </a:lnTo>
                  <a:lnTo>
                    <a:pt x="642" y="206"/>
                  </a:lnTo>
                  <a:lnTo>
                    <a:pt x="617" y="178"/>
                  </a:lnTo>
                  <a:lnTo>
                    <a:pt x="589" y="149"/>
                  </a:lnTo>
                  <a:lnTo>
                    <a:pt x="574" y="134"/>
                  </a:lnTo>
                  <a:lnTo>
                    <a:pt x="557" y="119"/>
                  </a:lnTo>
                  <a:lnTo>
                    <a:pt x="541" y="106"/>
                  </a:lnTo>
                  <a:lnTo>
                    <a:pt x="524" y="92"/>
                  </a:lnTo>
                  <a:lnTo>
                    <a:pt x="507" y="79"/>
                  </a:lnTo>
                  <a:lnTo>
                    <a:pt x="490" y="67"/>
                  </a:lnTo>
                  <a:lnTo>
                    <a:pt x="471" y="55"/>
                  </a:lnTo>
                  <a:lnTo>
                    <a:pt x="453" y="44"/>
                  </a:lnTo>
                  <a:lnTo>
                    <a:pt x="434" y="34"/>
                  </a:lnTo>
                  <a:lnTo>
                    <a:pt x="414" y="25"/>
                  </a:lnTo>
                  <a:lnTo>
                    <a:pt x="395" y="18"/>
                  </a:lnTo>
                  <a:lnTo>
                    <a:pt x="375" y="11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313" y="1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6A5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47"/>
            <p:cNvSpPr>
              <a:spLocks/>
            </p:cNvSpPr>
            <p:nvPr/>
          </p:nvSpPr>
          <p:spPr bwMode="auto">
            <a:xfrm>
              <a:off x="579" y="3031"/>
              <a:ext cx="24" cy="28"/>
            </a:xfrm>
            <a:custGeom>
              <a:avLst/>
              <a:gdLst/>
              <a:ahLst/>
              <a:cxnLst>
                <a:cxn ang="0">
                  <a:pos x="42" y="86"/>
                </a:cxn>
                <a:cxn ang="0">
                  <a:pos x="17" y="168"/>
                </a:cxn>
                <a:cxn ang="0">
                  <a:pos x="5" y="238"/>
                </a:cxn>
                <a:cxn ang="0">
                  <a:pos x="0" y="295"/>
                </a:cxn>
                <a:cxn ang="0">
                  <a:pos x="2" y="355"/>
                </a:cxn>
                <a:cxn ang="0">
                  <a:pos x="12" y="416"/>
                </a:cxn>
                <a:cxn ang="0">
                  <a:pos x="32" y="476"/>
                </a:cxn>
                <a:cxn ang="0">
                  <a:pos x="59" y="528"/>
                </a:cxn>
                <a:cxn ang="0">
                  <a:pos x="86" y="563"/>
                </a:cxn>
                <a:cxn ang="0">
                  <a:pos x="116" y="596"/>
                </a:cxn>
                <a:cxn ang="0">
                  <a:pos x="150" y="625"/>
                </a:cxn>
                <a:cxn ang="0">
                  <a:pos x="188" y="650"/>
                </a:cxn>
                <a:cxn ang="0">
                  <a:pos x="231" y="673"/>
                </a:cxn>
                <a:cxn ang="0">
                  <a:pos x="278" y="693"/>
                </a:cxn>
                <a:cxn ang="0">
                  <a:pos x="367" y="717"/>
                </a:cxn>
                <a:cxn ang="0">
                  <a:pos x="487" y="735"/>
                </a:cxn>
                <a:cxn ang="0">
                  <a:pos x="544" y="738"/>
                </a:cxn>
                <a:cxn ang="0">
                  <a:pos x="561" y="732"/>
                </a:cxn>
                <a:cxn ang="0">
                  <a:pos x="577" y="722"/>
                </a:cxn>
                <a:cxn ang="0">
                  <a:pos x="588" y="709"/>
                </a:cxn>
                <a:cxn ang="0">
                  <a:pos x="595" y="692"/>
                </a:cxn>
                <a:cxn ang="0">
                  <a:pos x="597" y="672"/>
                </a:cxn>
                <a:cxn ang="0">
                  <a:pos x="594" y="654"/>
                </a:cxn>
                <a:cxn ang="0">
                  <a:pos x="585" y="638"/>
                </a:cxn>
                <a:cxn ang="0">
                  <a:pos x="572" y="626"/>
                </a:cxn>
                <a:cxn ang="0">
                  <a:pos x="556" y="617"/>
                </a:cxn>
                <a:cxn ang="0">
                  <a:pos x="537" y="613"/>
                </a:cxn>
                <a:cxn ang="0">
                  <a:pos x="435" y="603"/>
                </a:cxn>
                <a:cxn ang="0">
                  <a:pos x="348" y="583"/>
                </a:cxn>
                <a:cxn ang="0">
                  <a:pos x="274" y="555"/>
                </a:cxn>
                <a:cxn ang="0">
                  <a:pos x="215" y="517"/>
                </a:cxn>
                <a:cxn ang="0">
                  <a:pos x="177" y="478"/>
                </a:cxn>
                <a:cxn ang="0">
                  <a:pos x="160" y="452"/>
                </a:cxn>
                <a:cxn ang="0">
                  <a:pos x="140" y="410"/>
                </a:cxn>
                <a:cxn ang="0">
                  <a:pos x="129" y="364"/>
                </a:cxn>
                <a:cxn ang="0">
                  <a:pos x="125" y="319"/>
                </a:cxn>
                <a:cxn ang="0">
                  <a:pos x="127" y="274"/>
                </a:cxn>
                <a:cxn ang="0">
                  <a:pos x="141" y="191"/>
                </a:cxn>
                <a:cxn ang="0">
                  <a:pos x="160" y="128"/>
                </a:cxn>
                <a:cxn ang="0">
                  <a:pos x="178" y="85"/>
                </a:cxn>
                <a:cxn ang="0">
                  <a:pos x="182" y="67"/>
                </a:cxn>
                <a:cxn ang="0">
                  <a:pos x="180" y="49"/>
                </a:cxn>
                <a:cxn ang="0">
                  <a:pos x="174" y="33"/>
                </a:cxn>
                <a:cxn ang="0">
                  <a:pos x="162" y="17"/>
                </a:cxn>
                <a:cxn ang="0">
                  <a:pos x="147" y="7"/>
                </a:cxn>
                <a:cxn ang="0">
                  <a:pos x="129" y="1"/>
                </a:cxn>
                <a:cxn ang="0">
                  <a:pos x="111" y="1"/>
                </a:cxn>
                <a:cxn ang="0">
                  <a:pos x="94" y="6"/>
                </a:cxn>
                <a:cxn ang="0">
                  <a:pos x="79" y="15"/>
                </a:cxn>
                <a:cxn ang="0">
                  <a:pos x="67" y="30"/>
                </a:cxn>
              </a:cxnLst>
              <a:rect l="0" t="0" r="r" b="b"/>
              <a:pathLst>
                <a:path w="597" h="738">
                  <a:moveTo>
                    <a:pt x="64" y="36"/>
                  </a:moveTo>
                  <a:lnTo>
                    <a:pt x="56" y="51"/>
                  </a:lnTo>
                  <a:lnTo>
                    <a:pt x="42" y="86"/>
                  </a:lnTo>
                  <a:lnTo>
                    <a:pt x="34" y="110"/>
                  </a:lnTo>
                  <a:lnTo>
                    <a:pt x="25" y="138"/>
                  </a:lnTo>
                  <a:lnTo>
                    <a:pt x="17" y="168"/>
                  </a:lnTo>
                  <a:lnTo>
                    <a:pt x="10" y="202"/>
                  </a:lnTo>
                  <a:lnTo>
                    <a:pt x="7" y="220"/>
                  </a:lnTo>
                  <a:lnTo>
                    <a:pt x="5" y="238"/>
                  </a:lnTo>
                  <a:lnTo>
                    <a:pt x="2" y="257"/>
                  </a:lnTo>
                  <a:lnTo>
                    <a:pt x="1" y="275"/>
                  </a:lnTo>
                  <a:lnTo>
                    <a:pt x="0" y="295"/>
                  </a:lnTo>
                  <a:lnTo>
                    <a:pt x="0" y="315"/>
                  </a:lnTo>
                  <a:lnTo>
                    <a:pt x="0" y="335"/>
                  </a:lnTo>
                  <a:lnTo>
                    <a:pt x="2" y="355"/>
                  </a:lnTo>
                  <a:lnTo>
                    <a:pt x="4" y="375"/>
                  </a:lnTo>
                  <a:lnTo>
                    <a:pt x="7" y="395"/>
                  </a:lnTo>
                  <a:lnTo>
                    <a:pt x="12" y="416"/>
                  </a:lnTo>
                  <a:lnTo>
                    <a:pt x="17" y="436"/>
                  </a:lnTo>
                  <a:lnTo>
                    <a:pt x="24" y="456"/>
                  </a:lnTo>
                  <a:lnTo>
                    <a:pt x="32" y="476"/>
                  </a:lnTo>
                  <a:lnTo>
                    <a:pt x="41" y="496"/>
                  </a:lnTo>
                  <a:lnTo>
                    <a:pt x="51" y="516"/>
                  </a:lnTo>
                  <a:lnTo>
                    <a:pt x="59" y="528"/>
                  </a:lnTo>
                  <a:lnTo>
                    <a:pt x="68" y="540"/>
                  </a:lnTo>
                  <a:lnTo>
                    <a:pt x="77" y="552"/>
                  </a:lnTo>
                  <a:lnTo>
                    <a:pt x="86" y="563"/>
                  </a:lnTo>
                  <a:lnTo>
                    <a:pt x="95" y="574"/>
                  </a:lnTo>
                  <a:lnTo>
                    <a:pt x="105" y="586"/>
                  </a:lnTo>
                  <a:lnTo>
                    <a:pt x="116" y="596"/>
                  </a:lnTo>
                  <a:lnTo>
                    <a:pt x="127" y="606"/>
                  </a:lnTo>
                  <a:lnTo>
                    <a:pt x="138" y="616"/>
                  </a:lnTo>
                  <a:lnTo>
                    <a:pt x="150" y="625"/>
                  </a:lnTo>
                  <a:lnTo>
                    <a:pt x="162" y="634"/>
                  </a:lnTo>
                  <a:lnTo>
                    <a:pt x="175" y="642"/>
                  </a:lnTo>
                  <a:lnTo>
                    <a:pt x="188" y="650"/>
                  </a:lnTo>
                  <a:lnTo>
                    <a:pt x="202" y="658"/>
                  </a:lnTo>
                  <a:lnTo>
                    <a:pt x="216" y="666"/>
                  </a:lnTo>
                  <a:lnTo>
                    <a:pt x="231" y="673"/>
                  </a:lnTo>
                  <a:lnTo>
                    <a:pt x="246" y="680"/>
                  </a:lnTo>
                  <a:lnTo>
                    <a:pt x="262" y="687"/>
                  </a:lnTo>
                  <a:lnTo>
                    <a:pt x="278" y="693"/>
                  </a:lnTo>
                  <a:lnTo>
                    <a:pt x="295" y="698"/>
                  </a:lnTo>
                  <a:lnTo>
                    <a:pt x="330" y="709"/>
                  </a:lnTo>
                  <a:lnTo>
                    <a:pt x="367" y="717"/>
                  </a:lnTo>
                  <a:lnTo>
                    <a:pt x="405" y="725"/>
                  </a:lnTo>
                  <a:lnTo>
                    <a:pt x="445" y="731"/>
                  </a:lnTo>
                  <a:lnTo>
                    <a:pt x="487" y="735"/>
                  </a:lnTo>
                  <a:lnTo>
                    <a:pt x="531" y="738"/>
                  </a:lnTo>
                  <a:lnTo>
                    <a:pt x="537" y="738"/>
                  </a:lnTo>
                  <a:lnTo>
                    <a:pt x="544" y="738"/>
                  </a:lnTo>
                  <a:lnTo>
                    <a:pt x="550" y="736"/>
                  </a:lnTo>
                  <a:lnTo>
                    <a:pt x="555" y="735"/>
                  </a:lnTo>
                  <a:lnTo>
                    <a:pt x="561" y="732"/>
                  </a:lnTo>
                  <a:lnTo>
                    <a:pt x="567" y="729"/>
                  </a:lnTo>
                  <a:lnTo>
                    <a:pt x="572" y="726"/>
                  </a:lnTo>
                  <a:lnTo>
                    <a:pt x="577" y="722"/>
                  </a:lnTo>
                  <a:lnTo>
                    <a:pt x="581" y="718"/>
                  </a:lnTo>
                  <a:lnTo>
                    <a:pt x="585" y="714"/>
                  </a:lnTo>
                  <a:lnTo>
                    <a:pt x="588" y="709"/>
                  </a:lnTo>
                  <a:lnTo>
                    <a:pt x="591" y="703"/>
                  </a:lnTo>
                  <a:lnTo>
                    <a:pt x="593" y="698"/>
                  </a:lnTo>
                  <a:lnTo>
                    <a:pt x="595" y="692"/>
                  </a:lnTo>
                  <a:lnTo>
                    <a:pt x="596" y="686"/>
                  </a:lnTo>
                  <a:lnTo>
                    <a:pt x="597" y="678"/>
                  </a:lnTo>
                  <a:lnTo>
                    <a:pt x="597" y="672"/>
                  </a:lnTo>
                  <a:lnTo>
                    <a:pt x="597" y="666"/>
                  </a:lnTo>
                  <a:lnTo>
                    <a:pt x="595" y="660"/>
                  </a:lnTo>
                  <a:lnTo>
                    <a:pt x="594" y="654"/>
                  </a:lnTo>
                  <a:lnTo>
                    <a:pt x="591" y="649"/>
                  </a:lnTo>
                  <a:lnTo>
                    <a:pt x="588" y="643"/>
                  </a:lnTo>
                  <a:lnTo>
                    <a:pt x="585" y="638"/>
                  </a:lnTo>
                  <a:lnTo>
                    <a:pt x="581" y="634"/>
                  </a:lnTo>
                  <a:lnTo>
                    <a:pt x="577" y="629"/>
                  </a:lnTo>
                  <a:lnTo>
                    <a:pt x="572" y="626"/>
                  </a:lnTo>
                  <a:lnTo>
                    <a:pt x="567" y="622"/>
                  </a:lnTo>
                  <a:lnTo>
                    <a:pt x="561" y="619"/>
                  </a:lnTo>
                  <a:lnTo>
                    <a:pt x="556" y="617"/>
                  </a:lnTo>
                  <a:lnTo>
                    <a:pt x="550" y="615"/>
                  </a:lnTo>
                  <a:lnTo>
                    <a:pt x="544" y="614"/>
                  </a:lnTo>
                  <a:lnTo>
                    <a:pt x="537" y="613"/>
                  </a:lnTo>
                  <a:lnTo>
                    <a:pt x="502" y="611"/>
                  </a:lnTo>
                  <a:lnTo>
                    <a:pt x="468" y="608"/>
                  </a:lnTo>
                  <a:lnTo>
                    <a:pt x="435" y="603"/>
                  </a:lnTo>
                  <a:lnTo>
                    <a:pt x="405" y="598"/>
                  </a:lnTo>
                  <a:lnTo>
                    <a:pt x="375" y="591"/>
                  </a:lnTo>
                  <a:lnTo>
                    <a:pt x="348" y="583"/>
                  </a:lnTo>
                  <a:lnTo>
                    <a:pt x="322" y="574"/>
                  </a:lnTo>
                  <a:lnTo>
                    <a:pt x="296" y="565"/>
                  </a:lnTo>
                  <a:lnTo>
                    <a:pt x="274" y="555"/>
                  </a:lnTo>
                  <a:lnTo>
                    <a:pt x="252" y="543"/>
                  </a:lnTo>
                  <a:lnTo>
                    <a:pt x="233" y="531"/>
                  </a:lnTo>
                  <a:lnTo>
                    <a:pt x="215" y="517"/>
                  </a:lnTo>
                  <a:lnTo>
                    <a:pt x="199" y="503"/>
                  </a:lnTo>
                  <a:lnTo>
                    <a:pt x="184" y="486"/>
                  </a:lnTo>
                  <a:lnTo>
                    <a:pt x="177" y="478"/>
                  </a:lnTo>
                  <a:lnTo>
                    <a:pt x="171" y="470"/>
                  </a:lnTo>
                  <a:lnTo>
                    <a:pt x="165" y="461"/>
                  </a:lnTo>
                  <a:lnTo>
                    <a:pt x="160" y="452"/>
                  </a:lnTo>
                  <a:lnTo>
                    <a:pt x="152" y="439"/>
                  </a:lnTo>
                  <a:lnTo>
                    <a:pt x="146" y="424"/>
                  </a:lnTo>
                  <a:lnTo>
                    <a:pt x="140" y="410"/>
                  </a:lnTo>
                  <a:lnTo>
                    <a:pt x="136" y="394"/>
                  </a:lnTo>
                  <a:lnTo>
                    <a:pt x="132" y="379"/>
                  </a:lnTo>
                  <a:lnTo>
                    <a:pt x="129" y="364"/>
                  </a:lnTo>
                  <a:lnTo>
                    <a:pt x="127" y="349"/>
                  </a:lnTo>
                  <a:lnTo>
                    <a:pt x="126" y="334"/>
                  </a:lnTo>
                  <a:lnTo>
                    <a:pt x="125" y="319"/>
                  </a:lnTo>
                  <a:lnTo>
                    <a:pt x="125" y="304"/>
                  </a:lnTo>
                  <a:lnTo>
                    <a:pt x="125" y="288"/>
                  </a:lnTo>
                  <a:lnTo>
                    <a:pt x="127" y="274"/>
                  </a:lnTo>
                  <a:lnTo>
                    <a:pt x="130" y="245"/>
                  </a:lnTo>
                  <a:lnTo>
                    <a:pt x="135" y="218"/>
                  </a:lnTo>
                  <a:lnTo>
                    <a:pt x="141" y="191"/>
                  </a:lnTo>
                  <a:lnTo>
                    <a:pt x="147" y="167"/>
                  </a:lnTo>
                  <a:lnTo>
                    <a:pt x="154" y="146"/>
                  </a:lnTo>
                  <a:lnTo>
                    <a:pt x="160" y="128"/>
                  </a:lnTo>
                  <a:lnTo>
                    <a:pt x="171" y="101"/>
                  </a:lnTo>
                  <a:lnTo>
                    <a:pt x="175" y="91"/>
                  </a:lnTo>
                  <a:lnTo>
                    <a:pt x="178" y="85"/>
                  </a:lnTo>
                  <a:lnTo>
                    <a:pt x="180" y="79"/>
                  </a:lnTo>
                  <a:lnTo>
                    <a:pt x="181" y="73"/>
                  </a:lnTo>
                  <a:lnTo>
                    <a:pt x="182" y="67"/>
                  </a:lnTo>
                  <a:lnTo>
                    <a:pt x="182" y="61"/>
                  </a:lnTo>
                  <a:lnTo>
                    <a:pt x="181" y="55"/>
                  </a:lnTo>
                  <a:lnTo>
                    <a:pt x="180" y="49"/>
                  </a:lnTo>
                  <a:lnTo>
                    <a:pt x="178" y="43"/>
                  </a:lnTo>
                  <a:lnTo>
                    <a:pt x="176" y="38"/>
                  </a:lnTo>
                  <a:lnTo>
                    <a:pt x="174" y="33"/>
                  </a:lnTo>
                  <a:lnTo>
                    <a:pt x="170" y="28"/>
                  </a:lnTo>
                  <a:lnTo>
                    <a:pt x="167" y="23"/>
                  </a:lnTo>
                  <a:lnTo>
                    <a:pt x="162" y="17"/>
                  </a:lnTo>
                  <a:lnTo>
                    <a:pt x="158" y="13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41" y="4"/>
                  </a:lnTo>
                  <a:lnTo>
                    <a:pt x="135" y="2"/>
                  </a:lnTo>
                  <a:lnTo>
                    <a:pt x="129" y="1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1"/>
                  </a:lnTo>
                  <a:lnTo>
                    <a:pt x="106" y="2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89" y="9"/>
                  </a:lnTo>
                  <a:lnTo>
                    <a:pt x="84" y="12"/>
                  </a:lnTo>
                  <a:lnTo>
                    <a:pt x="79" y="15"/>
                  </a:lnTo>
                  <a:lnTo>
                    <a:pt x="75" y="20"/>
                  </a:lnTo>
                  <a:lnTo>
                    <a:pt x="71" y="25"/>
                  </a:lnTo>
                  <a:lnTo>
                    <a:pt x="67" y="30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E6A5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8"/>
            <p:cNvSpPr>
              <a:spLocks/>
            </p:cNvSpPr>
            <p:nvPr/>
          </p:nvSpPr>
          <p:spPr bwMode="auto">
            <a:xfrm>
              <a:off x="592" y="2930"/>
              <a:ext cx="214" cy="238"/>
            </a:xfrm>
            <a:custGeom>
              <a:avLst/>
              <a:gdLst/>
              <a:ahLst/>
              <a:cxnLst>
                <a:cxn ang="0">
                  <a:pos x="422" y="5031"/>
                </a:cxn>
                <a:cxn ang="0">
                  <a:pos x="716" y="5422"/>
                </a:cxn>
                <a:cxn ang="0">
                  <a:pos x="1078" y="5734"/>
                </a:cxn>
                <a:cxn ang="0">
                  <a:pos x="1491" y="5965"/>
                </a:cxn>
                <a:cxn ang="0">
                  <a:pos x="1944" y="6115"/>
                </a:cxn>
                <a:cxn ang="0">
                  <a:pos x="2422" y="6184"/>
                </a:cxn>
                <a:cxn ang="0">
                  <a:pos x="2912" y="6170"/>
                </a:cxn>
                <a:cxn ang="0">
                  <a:pos x="3398" y="6074"/>
                </a:cxn>
                <a:cxn ang="0">
                  <a:pos x="3868" y="5895"/>
                </a:cxn>
                <a:cxn ang="0">
                  <a:pos x="4308" y="5631"/>
                </a:cxn>
                <a:cxn ang="0">
                  <a:pos x="4703" y="5282"/>
                </a:cxn>
                <a:cxn ang="0">
                  <a:pos x="5039" y="4807"/>
                </a:cxn>
                <a:cxn ang="0">
                  <a:pos x="5251" y="4243"/>
                </a:cxn>
                <a:cxn ang="0">
                  <a:pos x="5349" y="3620"/>
                </a:cxn>
                <a:cxn ang="0">
                  <a:pos x="5338" y="2968"/>
                </a:cxn>
                <a:cxn ang="0">
                  <a:pos x="5223" y="2314"/>
                </a:cxn>
                <a:cxn ang="0">
                  <a:pos x="5014" y="1689"/>
                </a:cxn>
                <a:cxn ang="0">
                  <a:pos x="4716" y="1121"/>
                </a:cxn>
                <a:cxn ang="0">
                  <a:pos x="4337" y="640"/>
                </a:cxn>
                <a:cxn ang="0">
                  <a:pos x="3881" y="274"/>
                </a:cxn>
                <a:cxn ang="0">
                  <a:pos x="3357" y="54"/>
                </a:cxn>
                <a:cxn ang="0">
                  <a:pos x="2875" y="0"/>
                </a:cxn>
                <a:cxn ang="0">
                  <a:pos x="2588" y="22"/>
                </a:cxn>
                <a:cxn ang="0">
                  <a:pos x="2310" y="80"/>
                </a:cxn>
                <a:cxn ang="0">
                  <a:pos x="2043" y="170"/>
                </a:cxn>
                <a:cxn ang="0">
                  <a:pos x="1787" y="290"/>
                </a:cxn>
                <a:cxn ang="0">
                  <a:pos x="1543" y="438"/>
                </a:cxn>
                <a:cxn ang="0">
                  <a:pos x="1313" y="611"/>
                </a:cxn>
                <a:cxn ang="0">
                  <a:pos x="1097" y="806"/>
                </a:cxn>
                <a:cxn ang="0">
                  <a:pos x="895" y="1021"/>
                </a:cxn>
                <a:cxn ang="0">
                  <a:pos x="710" y="1255"/>
                </a:cxn>
                <a:cxn ang="0">
                  <a:pos x="542" y="1503"/>
                </a:cxn>
                <a:cxn ang="0">
                  <a:pos x="383" y="1781"/>
                </a:cxn>
                <a:cxn ang="0">
                  <a:pos x="249" y="2074"/>
                </a:cxn>
                <a:cxn ang="0">
                  <a:pos x="146" y="2371"/>
                </a:cxn>
                <a:cxn ang="0">
                  <a:pos x="70" y="2673"/>
                </a:cxn>
                <a:cxn ang="0">
                  <a:pos x="23" y="2975"/>
                </a:cxn>
                <a:cxn ang="0">
                  <a:pos x="1" y="3277"/>
                </a:cxn>
                <a:cxn ang="0">
                  <a:pos x="7" y="3577"/>
                </a:cxn>
                <a:cxn ang="0">
                  <a:pos x="37" y="3874"/>
                </a:cxn>
                <a:cxn ang="0">
                  <a:pos x="91" y="4166"/>
                </a:cxn>
                <a:cxn ang="0">
                  <a:pos x="169" y="4450"/>
                </a:cxn>
                <a:cxn ang="0">
                  <a:pos x="271" y="4726"/>
                </a:cxn>
              </a:cxnLst>
              <a:rect l="0" t="0" r="r" b="b"/>
              <a:pathLst>
                <a:path w="5357" h="6188">
                  <a:moveTo>
                    <a:pt x="271" y="4726"/>
                  </a:moveTo>
                  <a:lnTo>
                    <a:pt x="342" y="4882"/>
                  </a:lnTo>
                  <a:lnTo>
                    <a:pt x="422" y="5031"/>
                  </a:lnTo>
                  <a:lnTo>
                    <a:pt x="513" y="5170"/>
                  </a:lnTo>
                  <a:lnTo>
                    <a:pt x="611" y="5301"/>
                  </a:lnTo>
                  <a:lnTo>
                    <a:pt x="716" y="5422"/>
                  </a:lnTo>
                  <a:lnTo>
                    <a:pt x="830" y="5535"/>
                  </a:lnTo>
                  <a:lnTo>
                    <a:pt x="950" y="5639"/>
                  </a:lnTo>
                  <a:lnTo>
                    <a:pt x="1078" y="5734"/>
                  </a:lnTo>
                  <a:lnTo>
                    <a:pt x="1210" y="5820"/>
                  </a:lnTo>
                  <a:lnTo>
                    <a:pt x="1349" y="5897"/>
                  </a:lnTo>
                  <a:lnTo>
                    <a:pt x="1491" y="5965"/>
                  </a:lnTo>
                  <a:lnTo>
                    <a:pt x="1639" y="6024"/>
                  </a:lnTo>
                  <a:lnTo>
                    <a:pt x="1790" y="6074"/>
                  </a:lnTo>
                  <a:lnTo>
                    <a:pt x="1944" y="6115"/>
                  </a:lnTo>
                  <a:lnTo>
                    <a:pt x="2102" y="6148"/>
                  </a:lnTo>
                  <a:lnTo>
                    <a:pt x="2261" y="6170"/>
                  </a:lnTo>
                  <a:lnTo>
                    <a:pt x="2422" y="6184"/>
                  </a:lnTo>
                  <a:lnTo>
                    <a:pt x="2585" y="6188"/>
                  </a:lnTo>
                  <a:lnTo>
                    <a:pt x="2748" y="6184"/>
                  </a:lnTo>
                  <a:lnTo>
                    <a:pt x="2912" y="6170"/>
                  </a:lnTo>
                  <a:lnTo>
                    <a:pt x="3075" y="6148"/>
                  </a:lnTo>
                  <a:lnTo>
                    <a:pt x="3237" y="6115"/>
                  </a:lnTo>
                  <a:lnTo>
                    <a:pt x="3398" y="6074"/>
                  </a:lnTo>
                  <a:lnTo>
                    <a:pt x="3558" y="6023"/>
                  </a:lnTo>
                  <a:lnTo>
                    <a:pt x="3714" y="5964"/>
                  </a:lnTo>
                  <a:lnTo>
                    <a:pt x="3868" y="5895"/>
                  </a:lnTo>
                  <a:lnTo>
                    <a:pt x="4018" y="5816"/>
                  </a:lnTo>
                  <a:lnTo>
                    <a:pt x="4165" y="5728"/>
                  </a:lnTo>
                  <a:lnTo>
                    <a:pt x="4308" y="5631"/>
                  </a:lnTo>
                  <a:lnTo>
                    <a:pt x="4445" y="5524"/>
                  </a:lnTo>
                  <a:lnTo>
                    <a:pt x="4577" y="5409"/>
                  </a:lnTo>
                  <a:lnTo>
                    <a:pt x="4703" y="5282"/>
                  </a:lnTo>
                  <a:lnTo>
                    <a:pt x="4829" y="5136"/>
                  </a:lnTo>
                  <a:lnTo>
                    <a:pt x="4940" y="4977"/>
                  </a:lnTo>
                  <a:lnTo>
                    <a:pt x="5039" y="4807"/>
                  </a:lnTo>
                  <a:lnTo>
                    <a:pt x="5123" y="4627"/>
                  </a:lnTo>
                  <a:lnTo>
                    <a:pt x="5193" y="4439"/>
                  </a:lnTo>
                  <a:lnTo>
                    <a:pt x="5251" y="4243"/>
                  </a:lnTo>
                  <a:lnTo>
                    <a:pt x="5297" y="4040"/>
                  </a:lnTo>
                  <a:lnTo>
                    <a:pt x="5329" y="3832"/>
                  </a:lnTo>
                  <a:lnTo>
                    <a:pt x="5349" y="3620"/>
                  </a:lnTo>
                  <a:lnTo>
                    <a:pt x="5357" y="3404"/>
                  </a:lnTo>
                  <a:lnTo>
                    <a:pt x="5353" y="3186"/>
                  </a:lnTo>
                  <a:lnTo>
                    <a:pt x="5338" y="2968"/>
                  </a:lnTo>
                  <a:lnTo>
                    <a:pt x="5311" y="2748"/>
                  </a:lnTo>
                  <a:lnTo>
                    <a:pt x="5272" y="2530"/>
                  </a:lnTo>
                  <a:lnTo>
                    <a:pt x="5223" y="2314"/>
                  </a:lnTo>
                  <a:lnTo>
                    <a:pt x="5164" y="2101"/>
                  </a:lnTo>
                  <a:lnTo>
                    <a:pt x="5095" y="1892"/>
                  </a:lnTo>
                  <a:lnTo>
                    <a:pt x="5014" y="1689"/>
                  </a:lnTo>
                  <a:lnTo>
                    <a:pt x="4925" y="1492"/>
                  </a:lnTo>
                  <a:lnTo>
                    <a:pt x="4826" y="1302"/>
                  </a:lnTo>
                  <a:lnTo>
                    <a:pt x="4716" y="1121"/>
                  </a:lnTo>
                  <a:lnTo>
                    <a:pt x="4599" y="949"/>
                  </a:lnTo>
                  <a:lnTo>
                    <a:pt x="4472" y="789"/>
                  </a:lnTo>
                  <a:lnTo>
                    <a:pt x="4337" y="640"/>
                  </a:lnTo>
                  <a:lnTo>
                    <a:pt x="4193" y="504"/>
                  </a:lnTo>
                  <a:lnTo>
                    <a:pt x="4042" y="381"/>
                  </a:lnTo>
                  <a:lnTo>
                    <a:pt x="3881" y="274"/>
                  </a:lnTo>
                  <a:lnTo>
                    <a:pt x="3714" y="183"/>
                  </a:lnTo>
                  <a:lnTo>
                    <a:pt x="3540" y="109"/>
                  </a:lnTo>
                  <a:lnTo>
                    <a:pt x="3357" y="54"/>
                  </a:lnTo>
                  <a:lnTo>
                    <a:pt x="3168" y="16"/>
                  </a:lnTo>
                  <a:lnTo>
                    <a:pt x="2973" y="0"/>
                  </a:lnTo>
                  <a:lnTo>
                    <a:pt x="2875" y="0"/>
                  </a:lnTo>
                  <a:lnTo>
                    <a:pt x="2779" y="3"/>
                  </a:lnTo>
                  <a:lnTo>
                    <a:pt x="2682" y="11"/>
                  </a:lnTo>
                  <a:lnTo>
                    <a:pt x="2588" y="22"/>
                  </a:lnTo>
                  <a:lnTo>
                    <a:pt x="2493" y="39"/>
                  </a:lnTo>
                  <a:lnTo>
                    <a:pt x="2401" y="58"/>
                  </a:lnTo>
                  <a:lnTo>
                    <a:pt x="2310" y="80"/>
                  </a:lnTo>
                  <a:lnTo>
                    <a:pt x="2219" y="106"/>
                  </a:lnTo>
                  <a:lnTo>
                    <a:pt x="2130" y="137"/>
                  </a:lnTo>
                  <a:lnTo>
                    <a:pt x="2043" y="170"/>
                  </a:lnTo>
                  <a:lnTo>
                    <a:pt x="1955" y="207"/>
                  </a:lnTo>
                  <a:lnTo>
                    <a:pt x="1870" y="247"/>
                  </a:lnTo>
                  <a:lnTo>
                    <a:pt x="1787" y="290"/>
                  </a:lnTo>
                  <a:lnTo>
                    <a:pt x="1704" y="337"/>
                  </a:lnTo>
                  <a:lnTo>
                    <a:pt x="1623" y="385"/>
                  </a:lnTo>
                  <a:lnTo>
                    <a:pt x="1543" y="438"/>
                  </a:lnTo>
                  <a:lnTo>
                    <a:pt x="1464" y="492"/>
                  </a:lnTo>
                  <a:lnTo>
                    <a:pt x="1388" y="550"/>
                  </a:lnTo>
                  <a:lnTo>
                    <a:pt x="1313" y="611"/>
                  </a:lnTo>
                  <a:lnTo>
                    <a:pt x="1239" y="673"/>
                  </a:lnTo>
                  <a:lnTo>
                    <a:pt x="1167" y="738"/>
                  </a:lnTo>
                  <a:lnTo>
                    <a:pt x="1097" y="806"/>
                  </a:lnTo>
                  <a:lnTo>
                    <a:pt x="1028" y="876"/>
                  </a:lnTo>
                  <a:lnTo>
                    <a:pt x="960" y="947"/>
                  </a:lnTo>
                  <a:lnTo>
                    <a:pt x="895" y="1021"/>
                  </a:lnTo>
                  <a:lnTo>
                    <a:pt x="832" y="1097"/>
                  </a:lnTo>
                  <a:lnTo>
                    <a:pt x="770" y="1175"/>
                  </a:lnTo>
                  <a:lnTo>
                    <a:pt x="710" y="1255"/>
                  </a:lnTo>
                  <a:lnTo>
                    <a:pt x="652" y="1336"/>
                  </a:lnTo>
                  <a:lnTo>
                    <a:pt x="596" y="1419"/>
                  </a:lnTo>
                  <a:lnTo>
                    <a:pt x="542" y="1503"/>
                  </a:lnTo>
                  <a:lnTo>
                    <a:pt x="489" y="1589"/>
                  </a:lnTo>
                  <a:lnTo>
                    <a:pt x="434" y="1685"/>
                  </a:lnTo>
                  <a:lnTo>
                    <a:pt x="383" y="1781"/>
                  </a:lnTo>
                  <a:lnTo>
                    <a:pt x="336" y="1878"/>
                  </a:lnTo>
                  <a:lnTo>
                    <a:pt x="292" y="1976"/>
                  </a:lnTo>
                  <a:lnTo>
                    <a:pt x="249" y="2074"/>
                  </a:lnTo>
                  <a:lnTo>
                    <a:pt x="212" y="2173"/>
                  </a:lnTo>
                  <a:lnTo>
                    <a:pt x="177" y="2272"/>
                  </a:lnTo>
                  <a:lnTo>
                    <a:pt x="146" y="2371"/>
                  </a:lnTo>
                  <a:lnTo>
                    <a:pt x="118" y="2473"/>
                  </a:lnTo>
                  <a:lnTo>
                    <a:pt x="92" y="2573"/>
                  </a:lnTo>
                  <a:lnTo>
                    <a:pt x="70" y="2673"/>
                  </a:lnTo>
                  <a:lnTo>
                    <a:pt x="52" y="2774"/>
                  </a:lnTo>
                  <a:lnTo>
                    <a:pt x="36" y="2875"/>
                  </a:lnTo>
                  <a:lnTo>
                    <a:pt x="23" y="2975"/>
                  </a:lnTo>
                  <a:lnTo>
                    <a:pt x="13" y="3076"/>
                  </a:lnTo>
                  <a:lnTo>
                    <a:pt x="5" y="3177"/>
                  </a:lnTo>
                  <a:lnTo>
                    <a:pt x="1" y="3277"/>
                  </a:lnTo>
                  <a:lnTo>
                    <a:pt x="0" y="3378"/>
                  </a:lnTo>
                  <a:lnTo>
                    <a:pt x="1" y="3478"/>
                  </a:lnTo>
                  <a:lnTo>
                    <a:pt x="7" y="3577"/>
                  </a:lnTo>
                  <a:lnTo>
                    <a:pt x="14" y="3677"/>
                  </a:lnTo>
                  <a:lnTo>
                    <a:pt x="24" y="3775"/>
                  </a:lnTo>
                  <a:lnTo>
                    <a:pt x="37" y="3874"/>
                  </a:lnTo>
                  <a:lnTo>
                    <a:pt x="53" y="3971"/>
                  </a:lnTo>
                  <a:lnTo>
                    <a:pt x="71" y="4070"/>
                  </a:lnTo>
                  <a:lnTo>
                    <a:pt x="91" y="4166"/>
                  </a:lnTo>
                  <a:lnTo>
                    <a:pt x="115" y="4262"/>
                  </a:lnTo>
                  <a:lnTo>
                    <a:pt x="141" y="4356"/>
                  </a:lnTo>
                  <a:lnTo>
                    <a:pt x="169" y="4450"/>
                  </a:lnTo>
                  <a:lnTo>
                    <a:pt x="200" y="4543"/>
                  </a:lnTo>
                  <a:lnTo>
                    <a:pt x="234" y="4635"/>
                  </a:lnTo>
                  <a:lnTo>
                    <a:pt x="271" y="4726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49"/>
            <p:cNvSpPr>
              <a:spLocks/>
            </p:cNvSpPr>
            <p:nvPr/>
          </p:nvSpPr>
          <p:spPr bwMode="auto">
            <a:xfrm>
              <a:off x="676" y="2930"/>
              <a:ext cx="130" cy="238"/>
            </a:xfrm>
            <a:custGeom>
              <a:avLst/>
              <a:gdLst/>
              <a:ahLst/>
              <a:cxnLst>
                <a:cxn ang="0">
                  <a:pos x="1498" y="138"/>
                </a:cxn>
                <a:cxn ang="0">
                  <a:pos x="1311" y="72"/>
                </a:cxn>
                <a:cxn ang="0">
                  <a:pos x="1116" y="27"/>
                </a:cxn>
                <a:cxn ang="0">
                  <a:pos x="913" y="3"/>
                </a:cxn>
                <a:cxn ang="0">
                  <a:pos x="709" y="2"/>
                </a:cxn>
                <a:cxn ang="0">
                  <a:pos x="508" y="19"/>
                </a:cxn>
                <a:cxn ang="0">
                  <a:pos x="311" y="54"/>
                </a:cxn>
                <a:cxn ang="0">
                  <a:pos x="120" y="104"/>
                </a:cxn>
                <a:cxn ang="0">
                  <a:pos x="137" y="451"/>
                </a:cxn>
                <a:cxn ang="0">
                  <a:pos x="257" y="918"/>
                </a:cxn>
                <a:cxn ang="0">
                  <a:pos x="422" y="1395"/>
                </a:cxn>
                <a:cxn ang="0">
                  <a:pos x="639" y="1864"/>
                </a:cxn>
                <a:cxn ang="0">
                  <a:pos x="918" y="2308"/>
                </a:cxn>
                <a:cxn ang="0">
                  <a:pos x="1264" y="2706"/>
                </a:cxn>
                <a:cxn ang="0">
                  <a:pos x="1685" y="3041"/>
                </a:cxn>
                <a:cxn ang="0">
                  <a:pos x="2188" y="3292"/>
                </a:cxn>
                <a:cxn ang="0">
                  <a:pos x="2314" y="3712"/>
                </a:cxn>
                <a:cxn ang="0">
                  <a:pos x="2247" y="4190"/>
                </a:cxn>
                <a:cxn ang="0">
                  <a:pos x="2115" y="4642"/>
                </a:cxn>
                <a:cxn ang="0">
                  <a:pos x="1910" y="5055"/>
                </a:cxn>
                <a:cxn ang="0">
                  <a:pos x="1622" y="5421"/>
                </a:cxn>
                <a:cxn ang="0">
                  <a:pos x="1242" y="5727"/>
                </a:cxn>
                <a:cxn ang="0">
                  <a:pos x="759" y="5965"/>
                </a:cxn>
                <a:cxn ang="0">
                  <a:pos x="167" y="6122"/>
                </a:cxn>
                <a:cxn ang="0">
                  <a:pos x="254" y="6180"/>
                </a:cxn>
                <a:cxn ang="0">
                  <a:pos x="598" y="6186"/>
                </a:cxn>
                <a:cxn ang="0">
                  <a:pos x="945" y="6151"/>
                </a:cxn>
                <a:cxn ang="0">
                  <a:pos x="1287" y="6074"/>
                </a:cxn>
                <a:cxn ang="0">
                  <a:pos x="1621" y="5956"/>
                </a:cxn>
                <a:cxn ang="0">
                  <a:pos x="1943" y="5796"/>
                </a:cxn>
                <a:cxn ang="0">
                  <a:pos x="2246" y="5595"/>
                </a:cxn>
                <a:cxn ang="0">
                  <a:pos x="2526" y="5350"/>
                </a:cxn>
                <a:cxn ang="0">
                  <a:pos x="2707" y="5150"/>
                </a:cxn>
                <a:cxn ang="0">
                  <a:pos x="2841" y="4958"/>
                </a:cxn>
                <a:cxn ang="0">
                  <a:pos x="2956" y="4751"/>
                </a:cxn>
                <a:cxn ang="0">
                  <a:pos x="3050" y="4528"/>
                </a:cxn>
                <a:cxn ang="0">
                  <a:pos x="3125" y="4296"/>
                </a:cxn>
                <a:cxn ang="0">
                  <a:pos x="3182" y="4052"/>
                </a:cxn>
                <a:cxn ang="0">
                  <a:pos x="3221" y="3801"/>
                </a:cxn>
                <a:cxn ang="0">
                  <a:pos x="3241" y="3543"/>
                </a:cxn>
                <a:cxn ang="0">
                  <a:pos x="3236" y="3107"/>
                </a:cxn>
                <a:cxn ang="0">
                  <a:pos x="3175" y="2611"/>
                </a:cxn>
                <a:cxn ang="0">
                  <a:pos x="3059" y="2123"/>
                </a:cxn>
                <a:cxn ang="0">
                  <a:pos x="2888" y="1656"/>
                </a:cxn>
                <a:cxn ang="0">
                  <a:pos x="2667" y="1222"/>
                </a:cxn>
                <a:cxn ang="0">
                  <a:pos x="2398" y="835"/>
                </a:cxn>
                <a:cxn ang="0">
                  <a:pos x="2084" y="508"/>
                </a:cxn>
                <a:cxn ang="0">
                  <a:pos x="1729" y="252"/>
                </a:cxn>
              </a:cxnLst>
              <a:rect l="0" t="0" r="r" b="b"/>
              <a:pathLst>
                <a:path w="3245" h="6188">
                  <a:moveTo>
                    <a:pt x="1633" y="200"/>
                  </a:moveTo>
                  <a:lnTo>
                    <a:pt x="1589" y="178"/>
                  </a:lnTo>
                  <a:lnTo>
                    <a:pt x="1544" y="157"/>
                  </a:lnTo>
                  <a:lnTo>
                    <a:pt x="1498" y="138"/>
                  </a:lnTo>
                  <a:lnTo>
                    <a:pt x="1453" y="120"/>
                  </a:lnTo>
                  <a:lnTo>
                    <a:pt x="1405" y="102"/>
                  </a:lnTo>
                  <a:lnTo>
                    <a:pt x="1358" y="86"/>
                  </a:lnTo>
                  <a:lnTo>
                    <a:pt x="1311" y="72"/>
                  </a:lnTo>
                  <a:lnTo>
                    <a:pt x="1263" y="58"/>
                  </a:lnTo>
                  <a:lnTo>
                    <a:pt x="1215" y="47"/>
                  </a:lnTo>
                  <a:lnTo>
                    <a:pt x="1166" y="36"/>
                  </a:lnTo>
                  <a:lnTo>
                    <a:pt x="1116" y="27"/>
                  </a:lnTo>
                  <a:lnTo>
                    <a:pt x="1066" y="18"/>
                  </a:lnTo>
                  <a:lnTo>
                    <a:pt x="1016" y="11"/>
                  </a:lnTo>
                  <a:lnTo>
                    <a:pt x="965" y="6"/>
                  </a:lnTo>
                  <a:lnTo>
                    <a:pt x="913" y="3"/>
                  </a:lnTo>
                  <a:lnTo>
                    <a:pt x="862" y="0"/>
                  </a:lnTo>
                  <a:lnTo>
                    <a:pt x="810" y="0"/>
                  </a:lnTo>
                  <a:lnTo>
                    <a:pt x="759" y="0"/>
                  </a:lnTo>
                  <a:lnTo>
                    <a:pt x="709" y="2"/>
                  </a:lnTo>
                  <a:lnTo>
                    <a:pt x="657" y="4"/>
                  </a:lnTo>
                  <a:lnTo>
                    <a:pt x="607" y="8"/>
                  </a:lnTo>
                  <a:lnTo>
                    <a:pt x="557" y="13"/>
                  </a:lnTo>
                  <a:lnTo>
                    <a:pt x="508" y="19"/>
                  </a:lnTo>
                  <a:lnTo>
                    <a:pt x="458" y="27"/>
                  </a:lnTo>
                  <a:lnTo>
                    <a:pt x="408" y="35"/>
                  </a:lnTo>
                  <a:lnTo>
                    <a:pt x="360" y="44"/>
                  </a:lnTo>
                  <a:lnTo>
                    <a:pt x="311" y="54"/>
                  </a:lnTo>
                  <a:lnTo>
                    <a:pt x="263" y="65"/>
                  </a:lnTo>
                  <a:lnTo>
                    <a:pt x="216" y="77"/>
                  </a:lnTo>
                  <a:lnTo>
                    <a:pt x="168" y="90"/>
                  </a:lnTo>
                  <a:lnTo>
                    <a:pt x="120" y="104"/>
                  </a:lnTo>
                  <a:lnTo>
                    <a:pt x="73" y="120"/>
                  </a:lnTo>
                  <a:lnTo>
                    <a:pt x="92" y="228"/>
                  </a:lnTo>
                  <a:lnTo>
                    <a:pt x="113" y="338"/>
                  </a:lnTo>
                  <a:lnTo>
                    <a:pt x="137" y="451"/>
                  </a:lnTo>
                  <a:lnTo>
                    <a:pt x="164" y="565"/>
                  </a:lnTo>
                  <a:lnTo>
                    <a:pt x="192" y="682"/>
                  </a:lnTo>
                  <a:lnTo>
                    <a:pt x="223" y="799"/>
                  </a:lnTo>
                  <a:lnTo>
                    <a:pt x="257" y="918"/>
                  </a:lnTo>
                  <a:lnTo>
                    <a:pt x="293" y="1036"/>
                  </a:lnTo>
                  <a:lnTo>
                    <a:pt x="333" y="1157"/>
                  </a:lnTo>
                  <a:lnTo>
                    <a:pt x="375" y="1276"/>
                  </a:lnTo>
                  <a:lnTo>
                    <a:pt x="422" y="1395"/>
                  </a:lnTo>
                  <a:lnTo>
                    <a:pt x="471" y="1513"/>
                  </a:lnTo>
                  <a:lnTo>
                    <a:pt x="523" y="1632"/>
                  </a:lnTo>
                  <a:lnTo>
                    <a:pt x="579" y="1749"/>
                  </a:lnTo>
                  <a:lnTo>
                    <a:pt x="639" y="1864"/>
                  </a:lnTo>
                  <a:lnTo>
                    <a:pt x="703" y="1978"/>
                  </a:lnTo>
                  <a:lnTo>
                    <a:pt x="771" y="2090"/>
                  </a:lnTo>
                  <a:lnTo>
                    <a:pt x="842" y="2201"/>
                  </a:lnTo>
                  <a:lnTo>
                    <a:pt x="918" y="2308"/>
                  </a:lnTo>
                  <a:lnTo>
                    <a:pt x="998" y="2412"/>
                  </a:lnTo>
                  <a:lnTo>
                    <a:pt x="1081" y="2514"/>
                  </a:lnTo>
                  <a:lnTo>
                    <a:pt x="1171" y="2612"/>
                  </a:lnTo>
                  <a:lnTo>
                    <a:pt x="1264" y="2706"/>
                  </a:lnTo>
                  <a:lnTo>
                    <a:pt x="1361" y="2796"/>
                  </a:lnTo>
                  <a:lnTo>
                    <a:pt x="1464" y="2882"/>
                  </a:lnTo>
                  <a:lnTo>
                    <a:pt x="1572" y="2964"/>
                  </a:lnTo>
                  <a:lnTo>
                    <a:pt x="1685" y="3041"/>
                  </a:lnTo>
                  <a:lnTo>
                    <a:pt x="1802" y="3112"/>
                  </a:lnTo>
                  <a:lnTo>
                    <a:pt x="1926" y="3178"/>
                  </a:lnTo>
                  <a:lnTo>
                    <a:pt x="2053" y="3239"/>
                  </a:lnTo>
                  <a:lnTo>
                    <a:pt x="2188" y="3292"/>
                  </a:lnTo>
                  <a:lnTo>
                    <a:pt x="2327" y="3341"/>
                  </a:lnTo>
                  <a:lnTo>
                    <a:pt x="2326" y="3465"/>
                  </a:lnTo>
                  <a:lnTo>
                    <a:pt x="2321" y="3588"/>
                  </a:lnTo>
                  <a:lnTo>
                    <a:pt x="2314" y="3712"/>
                  </a:lnTo>
                  <a:lnTo>
                    <a:pt x="2303" y="3833"/>
                  </a:lnTo>
                  <a:lnTo>
                    <a:pt x="2288" y="3953"/>
                  </a:lnTo>
                  <a:lnTo>
                    <a:pt x="2270" y="4073"/>
                  </a:lnTo>
                  <a:lnTo>
                    <a:pt x="2247" y="4190"/>
                  </a:lnTo>
                  <a:lnTo>
                    <a:pt x="2221" y="4306"/>
                  </a:lnTo>
                  <a:lnTo>
                    <a:pt x="2191" y="4420"/>
                  </a:lnTo>
                  <a:lnTo>
                    <a:pt x="2155" y="4531"/>
                  </a:lnTo>
                  <a:lnTo>
                    <a:pt x="2115" y="4642"/>
                  </a:lnTo>
                  <a:lnTo>
                    <a:pt x="2072" y="4749"/>
                  </a:lnTo>
                  <a:lnTo>
                    <a:pt x="2023" y="4854"/>
                  </a:lnTo>
                  <a:lnTo>
                    <a:pt x="1970" y="4956"/>
                  </a:lnTo>
                  <a:lnTo>
                    <a:pt x="1910" y="5055"/>
                  </a:lnTo>
                  <a:lnTo>
                    <a:pt x="1846" y="5152"/>
                  </a:lnTo>
                  <a:lnTo>
                    <a:pt x="1777" y="5245"/>
                  </a:lnTo>
                  <a:lnTo>
                    <a:pt x="1703" y="5335"/>
                  </a:lnTo>
                  <a:lnTo>
                    <a:pt x="1622" y="5421"/>
                  </a:lnTo>
                  <a:lnTo>
                    <a:pt x="1536" y="5504"/>
                  </a:lnTo>
                  <a:lnTo>
                    <a:pt x="1444" y="5583"/>
                  </a:lnTo>
                  <a:lnTo>
                    <a:pt x="1346" y="5657"/>
                  </a:lnTo>
                  <a:lnTo>
                    <a:pt x="1242" y="5727"/>
                  </a:lnTo>
                  <a:lnTo>
                    <a:pt x="1130" y="5794"/>
                  </a:lnTo>
                  <a:lnTo>
                    <a:pt x="1014" y="5856"/>
                  </a:lnTo>
                  <a:lnTo>
                    <a:pt x="889" y="5913"/>
                  </a:lnTo>
                  <a:lnTo>
                    <a:pt x="759" y="5965"/>
                  </a:lnTo>
                  <a:lnTo>
                    <a:pt x="621" y="6012"/>
                  </a:lnTo>
                  <a:lnTo>
                    <a:pt x="477" y="6055"/>
                  </a:lnTo>
                  <a:lnTo>
                    <a:pt x="325" y="6091"/>
                  </a:lnTo>
                  <a:lnTo>
                    <a:pt x="167" y="6122"/>
                  </a:lnTo>
                  <a:lnTo>
                    <a:pt x="0" y="6149"/>
                  </a:lnTo>
                  <a:lnTo>
                    <a:pt x="84" y="6162"/>
                  </a:lnTo>
                  <a:lnTo>
                    <a:pt x="169" y="6172"/>
                  </a:lnTo>
                  <a:lnTo>
                    <a:pt x="254" y="6180"/>
                  </a:lnTo>
                  <a:lnTo>
                    <a:pt x="340" y="6185"/>
                  </a:lnTo>
                  <a:lnTo>
                    <a:pt x="426" y="6188"/>
                  </a:lnTo>
                  <a:lnTo>
                    <a:pt x="512" y="6188"/>
                  </a:lnTo>
                  <a:lnTo>
                    <a:pt x="598" y="6186"/>
                  </a:lnTo>
                  <a:lnTo>
                    <a:pt x="686" y="6181"/>
                  </a:lnTo>
                  <a:lnTo>
                    <a:pt x="772" y="6173"/>
                  </a:lnTo>
                  <a:lnTo>
                    <a:pt x="858" y="6163"/>
                  </a:lnTo>
                  <a:lnTo>
                    <a:pt x="945" y="6151"/>
                  </a:lnTo>
                  <a:lnTo>
                    <a:pt x="1031" y="6136"/>
                  </a:lnTo>
                  <a:lnTo>
                    <a:pt x="1116" y="6117"/>
                  </a:lnTo>
                  <a:lnTo>
                    <a:pt x="1202" y="6097"/>
                  </a:lnTo>
                  <a:lnTo>
                    <a:pt x="1287" y="6074"/>
                  </a:lnTo>
                  <a:lnTo>
                    <a:pt x="1371" y="6049"/>
                  </a:lnTo>
                  <a:lnTo>
                    <a:pt x="1456" y="6020"/>
                  </a:lnTo>
                  <a:lnTo>
                    <a:pt x="1539" y="5989"/>
                  </a:lnTo>
                  <a:lnTo>
                    <a:pt x="1621" y="5956"/>
                  </a:lnTo>
                  <a:lnTo>
                    <a:pt x="1704" y="5920"/>
                  </a:lnTo>
                  <a:lnTo>
                    <a:pt x="1784" y="5881"/>
                  </a:lnTo>
                  <a:lnTo>
                    <a:pt x="1864" y="5840"/>
                  </a:lnTo>
                  <a:lnTo>
                    <a:pt x="1943" y="5796"/>
                  </a:lnTo>
                  <a:lnTo>
                    <a:pt x="2020" y="5749"/>
                  </a:lnTo>
                  <a:lnTo>
                    <a:pt x="2097" y="5701"/>
                  </a:lnTo>
                  <a:lnTo>
                    <a:pt x="2171" y="5648"/>
                  </a:lnTo>
                  <a:lnTo>
                    <a:pt x="2246" y="5595"/>
                  </a:lnTo>
                  <a:lnTo>
                    <a:pt x="2318" y="5537"/>
                  </a:lnTo>
                  <a:lnTo>
                    <a:pt x="2389" y="5478"/>
                  </a:lnTo>
                  <a:lnTo>
                    <a:pt x="2459" y="5416"/>
                  </a:lnTo>
                  <a:lnTo>
                    <a:pt x="2526" y="5350"/>
                  </a:lnTo>
                  <a:lnTo>
                    <a:pt x="2592" y="5282"/>
                  </a:lnTo>
                  <a:lnTo>
                    <a:pt x="2631" y="5240"/>
                  </a:lnTo>
                  <a:lnTo>
                    <a:pt x="2669" y="5196"/>
                  </a:lnTo>
                  <a:lnTo>
                    <a:pt x="2707" y="5150"/>
                  </a:lnTo>
                  <a:lnTo>
                    <a:pt x="2742" y="5104"/>
                  </a:lnTo>
                  <a:lnTo>
                    <a:pt x="2776" y="5056"/>
                  </a:lnTo>
                  <a:lnTo>
                    <a:pt x="2809" y="5008"/>
                  </a:lnTo>
                  <a:lnTo>
                    <a:pt x="2841" y="4958"/>
                  </a:lnTo>
                  <a:lnTo>
                    <a:pt x="2871" y="4907"/>
                  </a:lnTo>
                  <a:lnTo>
                    <a:pt x="2900" y="4856"/>
                  </a:lnTo>
                  <a:lnTo>
                    <a:pt x="2929" y="4803"/>
                  </a:lnTo>
                  <a:lnTo>
                    <a:pt x="2956" y="4751"/>
                  </a:lnTo>
                  <a:lnTo>
                    <a:pt x="2981" y="4696"/>
                  </a:lnTo>
                  <a:lnTo>
                    <a:pt x="3005" y="4642"/>
                  </a:lnTo>
                  <a:lnTo>
                    <a:pt x="3028" y="4585"/>
                  </a:lnTo>
                  <a:lnTo>
                    <a:pt x="3050" y="4528"/>
                  </a:lnTo>
                  <a:lnTo>
                    <a:pt x="3071" y="4472"/>
                  </a:lnTo>
                  <a:lnTo>
                    <a:pt x="3090" y="4413"/>
                  </a:lnTo>
                  <a:lnTo>
                    <a:pt x="3108" y="4355"/>
                  </a:lnTo>
                  <a:lnTo>
                    <a:pt x="3125" y="4296"/>
                  </a:lnTo>
                  <a:lnTo>
                    <a:pt x="3141" y="4235"/>
                  </a:lnTo>
                  <a:lnTo>
                    <a:pt x="3156" y="4175"/>
                  </a:lnTo>
                  <a:lnTo>
                    <a:pt x="3169" y="4114"/>
                  </a:lnTo>
                  <a:lnTo>
                    <a:pt x="3182" y="4052"/>
                  </a:lnTo>
                  <a:lnTo>
                    <a:pt x="3194" y="3990"/>
                  </a:lnTo>
                  <a:lnTo>
                    <a:pt x="3204" y="3927"/>
                  </a:lnTo>
                  <a:lnTo>
                    <a:pt x="3213" y="3864"/>
                  </a:lnTo>
                  <a:lnTo>
                    <a:pt x="3221" y="3801"/>
                  </a:lnTo>
                  <a:lnTo>
                    <a:pt x="3227" y="3737"/>
                  </a:lnTo>
                  <a:lnTo>
                    <a:pt x="3233" y="3672"/>
                  </a:lnTo>
                  <a:lnTo>
                    <a:pt x="3237" y="3609"/>
                  </a:lnTo>
                  <a:lnTo>
                    <a:pt x="3241" y="3543"/>
                  </a:lnTo>
                  <a:lnTo>
                    <a:pt x="3243" y="3478"/>
                  </a:lnTo>
                  <a:lnTo>
                    <a:pt x="3245" y="3355"/>
                  </a:lnTo>
                  <a:lnTo>
                    <a:pt x="3242" y="3232"/>
                  </a:lnTo>
                  <a:lnTo>
                    <a:pt x="3236" y="3107"/>
                  </a:lnTo>
                  <a:lnTo>
                    <a:pt x="3227" y="2983"/>
                  </a:lnTo>
                  <a:lnTo>
                    <a:pt x="3213" y="2859"/>
                  </a:lnTo>
                  <a:lnTo>
                    <a:pt x="3196" y="2734"/>
                  </a:lnTo>
                  <a:lnTo>
                    <a:pt x="3175" y="2611"/>
                  </a:lnTo>
                  <a:lnTo>
                    <a:pt x="3151" y="2487"/>
                  </a:lnTo>
                  <a:lnTo>
                    <a:pt x="3124" y="2364"/>
                  </a:lnTo>
                  <a:lnTo>
                    <a:pt x="3093" y="2243"/>
                  </a:lnTo>
                  <a:lnTo>
                    <a:pt x="3059" y="2123"/>
                  </a:lnTo>
                  <a:lnTo>
                    <a:pt x="3021" y="2004"/>
                  </a:lnTo>
                  <a:lnTo>
                    <a:pt x="2980" y="1885"/>
                  </a:lnTo>
                  <a:lnTo>
                    <a:pt x="2936" y="1769"/>
                  </a:lnTo>
                  <a:lnTo>
                    <a:pt x="2888" y="1656"/>
                  </a:lnTo>
                  <a:lnTo>
                    <a:pt x="2837" y="1544"/>
                  </a:lnTo>
                  <a:lnTo>
                    <a:pt x="2784" y="1434"/>
                  </a:lnTo>
                  <a:lnTo>
                    <a:pt x="2727" y="1326"/>
                  </a:lnTo>
                  <a:lnTo>
                    <a:pt x="2667" y="1222"/>
                  </a:lnTo>
                  <a:lnTo>
                    <a:pt x="2604" y="1121"/>
                  </a:lnTo>
                  <a:lnTo>
                    <a:pt x="2538" y="1022"/>
                  </a:lnTo>
                  <a:lnTo>
                    <a:pt x="2470" y="927"/>
                  </a:lnTo>
                  <a:lnTo>
                    <a:pt x="2398" y="835"/>
                  </a:lnTo>
                  <a:lnTo>
                    <a:pt x="2324" y="747"/>
                  </a:lnTo>
                  <a:lnTo>
                    <a:pt x="2247" y="663"/>
                  </a:lnTo>
                  <a:lnTo>
                    <a:pt x="2167" y="583"/>
                  </a:lnTo>
                  <a:lnTo>
                    <a:pt x="2084" y="508"/>
                  </a:lnTo>
                  <a:lnTo>
                    <a:pt x="2000" y="437"/>
                  </a:lnTo>
                  <a:lnTo>
                    <a:pt x="1911" y="370"/>
                  </a:lnTo>
                  <a:lnTo>
                    <a:pt x="1822" y="309"/>
                  </a:lnTo>
                  <a:lnTo>
                    <a:pt x="1729" y="252"/>
                  </a:lnTo>
                  <a:lnTo>
                    <a:pt x="1633" y="200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50"/>
            <p:cNvSpPr>
              <a:spLocks/>
            </p:cNvSpPr>
            <p:nvPr/>
          </p:nvSpPr>
          <p:spPr bwMode="auto">
            <a:xfrm>
              <a:off x="657" y="3045"/>
              <a:ext cx="27" cy="58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59" y="13"/>
                </a:cxn>
                <a:cxn ang="0">
                  <a:pos x="640" y="50"/>
                </a:cxn>
                <a:cxn ang="0">
                  <a:pos x="611" y="107"/>
                </a:cxn>
                <a:cxn ang="0">
                  <a:pos x="573" y="182"/>
                </a:cxn>
                <a:cxn ang="0">
                  <a:pos x="528" y="272"/>
                </a:cxn>
                <a:cxn ang="0">
                  <a:pos x="477" y="373"/>
                </a:cxn>
                <a:cxn ang="0">
                  <a:pos x="423" y="483"/>
                </a:cxn>
                <a:cxn ang="0">
                  <a:pos x="364" y="598"/>
                </a:cxn>
                <a:cxn ang="0">
                  <a:pos x="306" y="717"/>
                </a:cxn>
                <a:cxn ang="0">
                  <a:pos x="248" y="834"/>
                </a:cxn>
                <a:cxn ang="0">
                  <a:pos x="192" y="948"/>
                </a:cxn>
                <a:cxn ang="0">
                  <a:pos x="139" y="1056"/>
                </a:cxn>
                <a:cxn ang="0">
                  <a:pos x="92" y="1154"/>
                </a:cxn>
                <a:cxn ang="0">
                  <a:pos x="53" y="1240"/>
                </a:cxn>
                <a:cxn ang="0">
                  <a:pos x="21" y="1310"/>
                </a:cxn>
                <a:cxn ang="0">
                  <a:pos x="0" y="1361"/>
                </a:cxn>
                <a:cxn ang="0">
                  <a:pos x="11" y="1367"/>
                </a:cxn>
                <a:cxn ang="0">
                  <a:pos x="44" y="1379"/>
                </a:cxn>
                <a:cxn ang="0">
                  <a:pos x="96" y="1398"/>
                </a:cxn>
                <a:cxn ang="0">
                  <a:pos x="166" y="1421"/>
                </a:cxn>
                <a:cxn ang="0">
                  <a:pos x="206" y="1434"/>
                </a:cxn>
                <a:cxn ang="0">
                  <a:pos x="249" y="1447"/>
                </a:cxn>
                <a:cxn ang="0">
                  <a:pos x="295" y="1462"/>
                </a:cxn>
                <a:cxn ang="0">
                  <a:pos x="344" y="1476"/>
                </a:cxn>
                <a:cxn ang="0">
                  <a:pos x="396" y="1490"/>
                </a:cxn>
                <a:cxn ang="0">
                  <a:pos x="450" y="1503"/>
                </a:cxn>
                <a:cxn ang="0">
                  <a:pos x="506" y="1517"/>
                </a:cxn>
                <a:cxn ang="0">
                  <a:pos x="562" y="1529"/>
                </a:cxn>
                <a:cxn ang="0">
                  <a:pos x="564" y="1517"/>
                </a:cxn>
                <a:cxn ang="0">
                  <a:pos x="569" y="1482"/>
                </a:cxn>
                <a:cxn ang="0">
                  <a:pos x="576" y="1425"/>
                </a:cxn>
                <a:cxn ang="0">
                  <a:pos x="585" y="1351"/>
                </a:cxn>
                <a:cxn ang="0">
                  <a:pos x="596" y="1262"/>
                </a:cxn>
                <a:cxn ang="0">
                  <a:pos x="607" y="1159"/>
                </a:cxn>
                <a:cxn ang="0">
                  <a:pos x="619" y="1047"/>
                </a:cxn>
                <a:cxn ang="0">
                  <a:pos x="631" y="927"/>
                </a:cxn>
                <a:cxn ang="0">
                  <a:pos x="643" y="803"/>
                </a:cxn>
                <a:cxn ang="0">
                  <a:pos x="654" y="674"/>
                </a:cxn>
                <a:cxn ang="0">
                  <a:pos x="663" y="547"/>
                </a:cxn>
                <a:cxn ang="0">
                  <a:pos x="670" y="421"/>
                </a:cxn>
                <a:cxn ang="0">
                  <a:pos x="672" y="361"/>
                </a:cxn>
                <a:cxn ang="0">
                  <a:pos x="674" y="302"/>
                </a:cxn>
                <a:cxn ang="0">
                  <a:pos x="675" y="245"/>
                </a:cxn>
                <a:cxn ang="0">
                  <a:pos x="675" y="190"/>
                </a:cxn>
                <a:cxn ang="0">
                  <a:pos x="674" y="137"/>
                </a:cxn>
                <a:cxn ang="0">
                  <a:pos x="672" y="89"/>
                </a:cxn>
                <a:cxn ang="0">
                  <a:pos x="670" y="42"/>
                </a:cxn>
                <a:cxn ang="0">
                  <a:pos x="666" y="0"/>
                </a:cxn>
              </a:cxnLst>
              <a:rect l="0" t="0" r="r" b="b"/>
              <a:pathLst>
                <a:path w="675" h="1529">
                  <a:moveTo>
                    <a:pt x="666" y="0"/>
                  </a:moveTo>
                  <a:lnTo>
                    <a:pt x="659" y="13"/>
                  </a:lnTo>
                  <a:lnTo>
                    <a:pt x="640" y="50"/>
                  </a:lnTo>
                  <a:lnTo>
                    <a:pt x="611" y="107"/>
                  </a:lnTo>
                  <a:lnTo>
                    <a:pt x="573" y="182"/>
                  </a:lnTo>
                  <a:lnTo>
                    <a:pt x="528" y="272"/>
                  </a:lnTo>
                  <a:lnTo>
                    <a:pt x="477" y="373"/>
                  </a:lnTo>
                  <a:lnTo>
                    <a:pt x="423" y="483"/>
                  </a:lnTo>
                  <a:lnTo>
                    <a:pt x="364" y="598"/>
                  </a:lnTo>
                  <a:lnTo>
                    <a:pt x="306" y="717"/>
                  </a:lnTo>
                  <a:lnTo>
                    <a:pt x="248" y="834"/>
                  </a:lnTo>
                  <a:lnTo>
                    <a:pt x="192" y="948"/>
                  </a:lnTo>
                  <a:lnTo>
                    <a:pt x="139" y="1056"/>
                  </a:lnTo>
                  <a:lnTo>
                    <a:pt x="92" y="1154"/>
                  </a:lnTo>
                  <a:lnTo>
                    <a:pt x="53" y="1240"/>
                  </a:lnTo>
                  <a:lnTo>
                    <a:pt x="21" y="1310"/>
                  </a:lnTo>
                  <a:lnTo>
                    <a:pt x="0" y="1361"/>
                  </a:lnTo>
                  <a:lnTo>
                    <a:pt x="11" y="1367"/>
                  </a:lnTo>
                  <a:lnTo>
                    <a:pt x="44" y="1379"/>
                  </a:lnTo>
                  <a:lnTo>
                    <a:pt x="96" y="1398"/>
                  </a:lnTo>
                  <a:lnTo>
                    <a:pt x="166" y="1421"/>
                  </a:lnTo>
                  <a:lnTo>
                    <a:pt x="206" y="1434"/>
                  </a:lnTo>
                  <a:lnTo>
                    <a:pt x="249" y="1447"/>
                  </a:lnTo>
                  <a:lnTo>
                    <a:pt x="295" y="1462"/>
                  </a:lnTo>
                  <a:lnTo>
                    <a:pt x="344" y="1476"/>
                  </a:lnTo>
                  <a:lnTo>
                    <a:pt x="396" y="1490"/>
                  </a:lnTo>
                  <a:lnTo>
                    <a:pt x="450" y="1503"/>
                  </a:lnTo>
                  <a:lnTo>
                    <a:pt x="506" y="1517"/>
                  </a:lnTo>
                  <a:lnTo>
                    <a:pt x="562" y="1529"/>
                  </a:lnTo>
                  <a:lnTo>
                    <a:pt x="564" y="1517"/>
                  </a:lnTo>
                  <a:lnTo>
                    <a:pt x="569" y="1482"/>
                  </a:lnTo>
                  <a:lnTo>
                    <a:pt x="576" y="1425"/>
                  </a:lnTo>
                  <a:lnTo>
                    <a:pt x="585" y="1351"/>
                  </a:lnTo>
                  <a:lnTo>
                    <a:pt x="596" y="1262"/>
                  </a:lnTo>
                  <a:lnTo>
                    <a:pt x="607" y="1159"/>
                  </a:lnTo>
                  <a:lnTo>
                    <a:pt x="619" y="1047"/>
                  </a:lnTo>
                  <a:lnTo>
                    <a:pt x="631" y="927"/>
                  </a:lnTo>
                  <a:lnTo>
                    <a:pt x="643" y="803"/>
                  </a:lnTo>
                  <a:lnTo>
                    <a:pt x="654" y="674"/>
                  </a:lnTo>
                  <a:lnTo>
                    <a:pt x="663" y="547"/>
                  </a:lnTo>
                  <a:lnTo>
                    <a:pt x="670" y="421"/>
                  </a:lnTo>
                  <a:lnTo>
                    <a:pt x="672" y="361"/>
                  </a:lnTo>
                  <a:lnTo>
                    <a:pt x="674" y="302"/>
                  </a:lnTo>
                  <a:lnTo>
                    <a:pt x="675" y="245"/>
                  </a:lnTo>
                  <a:lnTo>
                    <a:pt x="675" y="190"/>
                  </a:lnTo>
                  <a:lnTo>
                    <a:pt x="674" y="137"/>
                  </a:lnTo>
                  <a:lnTo>
                    <a:pt x="672" y="89"/>
                  </a:lnTo>
                  <a:lnTo>
                    <a:pt x="670" y="4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6A5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51"/>
            <p:cNvSpPr>
              <a:spLocks/>
            </p:cNvSpPr>
            <p:nvPr/>
          </p:nvSpPr>
          <p:spPr bwMode="auto">
            <a:xfrm>
              <a:off x="597" y="3071"/>
              <a:ext cx="29" cy="29"/>
            </a:xfrm>
            <a:custGeom>
              <a:avLst/>
              <a:gdLst/>
              <a:ahLst/>
              <a:cxnLst>
                <a:cxn ang="0">
                  <a:pos x="740" y="381"/>
                </a:cxn>
                <a:cxn ang="0">
                  <a:pos x="735" y="437"/>
                </a:cxn>
                <a:cxn ang="0">
                  <a:pos x="721" y="491"/>
                </a:cxn>
                <a:cxn ang="0">
                  <a:pos x="701" y="540"/>
                </a:cxn>
                <a:cxn ang="0">
                  <a:pos x="674" y="587"/>
                </a:cxn>
                <a:cxn ang="0">
                  <a:pos x="640" y="628"/>
                </a:cxn>
                <a:cxn ang="0">
                  <a:pos x="600" y="664"/>
                </a:cxn>
                <a:cxn ang="0">
                  <a:pos x="556" y="695"/>
                </a:cxn>
                <a:cxn ang="0">
                  <a:pos x="508" y="719"/>
                </a:cxn>
                <a:cxn ang="0">
                  <a:pos x="455" y="735"/>
                </a:cxn>
                <a:cxn ang="0">
                  <a:pos x="400" y="744"/>
                </a:cxn>
                <a:cxn ang="0">
                  <a:pos x="343" y="744"/>
                </a:cxn>
                <a:cxn ang="0">
                  <a:pos x="288" y="736"/>
                </a:cxn>
                <a:cxn ang="0">
                  <a:pos x="237" y="721"/>
                </a:cxn>
                <a:cxn ang="0">
                  <a:pos x="189" y="698"/>
                </a:cxn>
                <a:cxn ang="0">
                  <a:pos x="144" y="667"/>
                </a:cxn>
                <a:cxn ang="0">
                  <a:pos x="104" y="632"/>
                </a:cxn>
                <a:cxn ang="0">
                  <a:pos x="70" y="591"/>
                </a:cxn>
                <a:cxn ang="0">
                  <a:pos x="41" y="545"/>
                </a:cxn>
                <a:cxn ang="0">
                  <a:pos x="20" y="495"/>
                </a:cxn>
                <a:cxn ang="0">
                  <a:pos x="6" y="440"/>
                </a:cxn>
                <a:cxn ang="0">
                  <a:pos x="0" y="383"/>
                </a:cxn>
                <a:cxn ang="0">
                  <a:pos x="3" y="327"/>
                </a:cxn>
                <a:cxn ang="0">
                  <a:pos x="13" y="273"/>
                </a:cxn>
                <a:cxn ang="0">
                  <a:pos x="31" y="222"/>
                </a:cxn>
                <a:cxn ang="0">
                  <a:pos x="56" y="174"/>
                </a:cxn>
                <a:cxn ang="0">
                  <a:pos x="88" y="132"/>
                </a:cxn>
                <a:cxn ang="0">
                  <a:pos x="125" y="93"/>
                </a:cxn>
                <a:cxn ang="0">
                  <a:pos x="168" y="61"/>
                </a:cxn>
                <a:cxn ang="0">
                  <a:pos x="216" y="35"/>
                </a:cxn>
                <a:cxn ang="0">
                  <a:pos x="267" y="16"/>
                </a:cxn>
                <a:cxn ang="0">
                  <a:pos x="321" y="3"/>
                </a:cxn>
                <a:cxn ang="0">
                  <a:pos x="378" y="0"/>
                </a:cxn>
                <a:cxn ang="0">
                  <a:pos x="434" y="5"/>
                </a:cxn>
                <a:cxn ang="0">
                  <a:pos x="486" y="20"/>
                </a:cxn>
                <a:cxn ang="0">
                  <a:pos x="536" y="40"/>
                </a:cxn>
                <a:cxn ang="0">
                  <a:pos x="581" y="67"/>
                </a:cxn>
                <a:cxn ang="0">
                  <a:pos x="623" y="101"/>
                </a:cxn>
                <a:cxn ang="0">
                  <a:pos x="660" y="141"/>
                </a:cxn>
                <a:cxn ang="0">
                  <a:pos x="690" y="185"/>
                </a:cxn>
                <a:cxn ang="0">
                  <a:pos x="714" y="234"/>
                </a:cxn>
                <a:cxn ang="0">
                  <a:pos x="730" y="287"/>
                </a:cxn>
                <a:cxn ang="0">
                  <a:pos x="739" y="343"/>
                </a:cxn>
              </a:cxnLst>
              <a:rect l="0" t="0" r="r" b="b"/>
              <a:pathLst>
                <a:path w="740" h="745">
                  <a:moveTo>
                    <a:pt x="739" y="343"/>
                  </a:moveTo>
                  <a:lnTo>
                    <a:pt x="740" y="362"/>
                  </a:lnTo>
                  <a:lnTo>
                    <a:pt x="740" y="381"/>
                  </a:lnTo>
                  <a:lnTo>
                    <a:pt x="739" y="401"/>
                  </a:lnTo>
                  <a:lnTo>
                    <a:pt x="737" y="419"/>
                  </a:lnTo>
                  <a:lnTo>
                    <a:pt x="735" y="437"/>
                  </a:lnTo>
                  <a:lnTo>
                    <a:pt x="731" y="455"/>
                  </a:lnTo>
                  <a:lnTo>
                    <a:pt x="727" y="472"/>
                  </a:lnTo>
                  <a:lnTo>
                    <a:pt x="721" y="491"/>
                  </a:lnTo>
                  <a:lnTo>
                    <a:pt x="715" y="507"/>
                  </a:lnTo>
                  <a:lnTo>
                    <a:pt x="709" y="524"/>
                  </a:lnTo>
                  <a:lnTo>
                    <a:pt x="701" y="540"/>
                  </a:lnTo>
                  <a:lnTo>
                    <a:pt x="693" y="556"/>
                  </a:lnTo>
                  <a:lnTo>
                    <a:pt x="683" y="571"/>
                  </a:lnTo>
                  <a:lnTo>
                    <a:pt x="674" y="587"/>
                  </a:lnTo>
                  <a:lnTo>
                    <a:pt x="663" y="601"/>
                  </a:lnTo>
                  <a:lnTo>
                    <a:pt x="652" y="615"/>
                  </a:lnTo>
                  <a:lnTo>
                    <a:pt x="640" y="628"/>
                  </a:lnTo>
                  <a:lnTo>
                    <a:pt x="627" y="640"/>
                  </a:lnTo>
                  <a:lnTo>
                    <a:pt x="614" y="652"/>
                  </a:lnTo>
                  <a:lnTo>
                    <a:pt x="600" y="664"/>
                  </a:lnTo>
                  <a:lnTo>
                    <a:pt x="586" y="676"/>
                  </a:lnTo>
                  <a:lnTo>
                    <a:pt x="571" y="686"/>
                  </a:lnTo>
                  <a:lnTo>
                    <a:pt x="556" y="695"/>
                  </a:lnTo>
                  <a:lnTo>
                    <a:pt x="541" y="704"/>
                  </a:lnTo>
                  <a:lnTo>
                    <a:pt x="524" y="712"/>
                  </a:lnTo>
                  <a:lnTo>
                    <a:pt x="508" y="719"/>
                  </a:lnTo>
                  <a:lnTo>
                    <a:pt x="491" y="725"/>
                  </a:lnTo>
                  <a:lnTo>
                    <a:pt x="473" y="731"/>
                  </a:lnTo>
                  <a:lnTo>
                    <a:pt x="455" y="735"/>
                  </a:lnTo>
                  <a:lnTo>
                    <a:pt x="437" y="739"/>
                  </a:lnTo>
                  <a:lnTo>
                    <a:pt x="419" y="742"/>
                  </a:lnTo>
                  <a:lnTo>
                    <a:pt x="400" y="744"/>
                  </a:lnTo>
                  <a:lnTo>
                    <a:pt x="380" y="745"/>
                  </a:lnTo>
                  <a:lnTo>
                    <a:pt x="361" y="745"/>
                  </a:lnTo>
                  <a:lnTo>
                    <a:pt x="343" y="744"/>
                  </a:lnTo>
                  <a:lnTo>
                    <a:pt x="324" y="743"/>
                  </a:lnTo>
                  <a:lnTo>
                    <a:pt x="306" y="740"/>
                  </a:lnTo>
                  <a:lnTo>
                    <a:pt x="288" y="736"/>
                  </a:lnTo>
                  <a:lnTo>
                    <a:pt x="271" y="732"/>
                  </a:lnTo>
                  <a:lnTo>
                    <a:pt x="254" y="727"/>
                  </a:lnTo>
                  <a:lnTo>
                    <a:pt x="237" y="721"/>
                  </a:lnTo>
                  <a:lnTo>
                    <a:pt x="220" y="714"/>
                  </a:lnTo>
                  <a:lnTo>
                    <a:pt x="204" y="706"/>
                  </a:lnTo>
                  <a:lnTo>
                    <a:pt x="189" y="698"/>
                  </a:lnTo>
                  <a:lnTo>
                    <a:pt x="173" y="689"/>
                  </a:lnTo>
                  <a:lnTo>
                    <a:pt x="159" y="679"/>
                  </a:lnTo>
                  <a:lnTo>
                    <a:pt x="144" y="667"/>
                  </a:lnTo>
                  <a:lnTo>
                    <a:pt x="130" y="656"/>
                  </a:lnTo>
                  <a:lnTo>
                    <a:pt x="116" y="644"/>
                  </a:lnTo>
                  <a:lnTo>
                    <a:pt x="104" y="632"/>
                  </a:lnTo>
                  <a:lnTo>
                    <a:pt x="92" y="619"/>
                  </a:lnTo>
                  <a:lnTo>
                    <a:pt x="80" y="605"/>
                  </a:lnTo>
                  <a:lnTo>
                    <a:pt x="70" y="591"/>
                  </a:lnTo>
                  <a:lnTo>
                    <a:pt x="60" y="577"/>
                  </a:lnTo>
                  <a:lnTo>
                    <a:pt x="50" y="560"/>
                  </a:lnTo>
                  <a:lnTo>
                    <a:pt x="41" y="545"/>
                  </a:lnTo>
                  <a:lnTo>
                    <a:pt x="33" y="529"/>
                  </a:lnTo>
                  <a:lnTo>
                    <a:pt x="26" y="512"/>
                  </a:lnTo>
                  <a:lnTo>
                    <a:pt x="20" y="495"/>
                  </a:lnTo>
                  <a:lnTo>
                    <a:pt x="14" y="476"/>
                  </a:lnTo>
                  <a:lnTo>
                    <a:pt x="10" y="459"/>
                  </a:lnTo>
                  <a:lnTo>
                    <a:pt x="6" y="440"/>
                  </a:lnTo>
                  <a:lnTo>
                    <a:pt x="3" y="422"/>
                  </a:lnTo>
                  <a:lnTo>
                    <a:pt x="1" y="403"/>
                  </a:lnTo>
                  <a:lnTo>
                    <a:pt x="0" y="383"/>
                  </a:lnTo>
                  <a:lnTo>
                    <a:pt x="0" y="364"/>
                  </a:lnTo>
                  <a:lnTo>
                    <a:pt x="1" y="346"/>
                  </a:lnTo>
                  <a:lnTo>
                    <a:pt x="3" y="327"/>
                  </a:lnTo>
                  <a:lnTo>
                    <a:pt x="5" y="309"/>
                  </a:lnTo>
                  <a:lnTo>
                    <a:pt x="9" y="290"/>
                  </a:lnTo>
                  <a:lnTo>
                    <a:pt x="13" y="273"/>
                  </a:lnTo>
                  <a:lnTo>
                    <a:pt x="19" y="256"/>
                  </a:lnTo>
                  <a:lnTo>
                    <a:pt x="25" y="239"/>
                  </a:lnTo>
                  <a:lnTo>
                    <a:pt x="31" y="222"/>
                  </a:lnTo>
                  <a:lnTo>
                    <a:pt x="39" y="206"/>
                  </a:lnTo>
                  <a:lnTo>
                    <a:pt x="47" y="190"/>
                  </a:lnTo>
                  <a:lnTo>
                    <a:pt x="56" y="174"/>
                  </a:lnTo>
                  <a:lnTo>
                    <a:pt x="66" y="160"/>
                  </a:lnTo>
                  <a:lnTo>
                    <a:pt x="77" y="145"/>
                  </a:lnTo>
                  <a:lnTo>
                    <a:pt x="88" y="132"/>
                  </a:lnTo>
                  <a:lnTo>
                    <a:pt x="100" y="118"/>
                  </a:lnTo>
                  <a:lnTo>
                    <a:pt x="112" y="106"/>
                  </a:lnTo>
                  <a:lnTo>
                    <a:pt x="125" y="93"/>
                  </a:lnTo>
                  <a:lnTo>
                    <a:pt x="140" y="81"/>
                  </a:lnTo>
                  <a:lnTo>
                    <a:pt x="154" y="71"/>
                  </a:lnTo>
                  <a:lnTo>
                    <a:pt x="168" y="61"/>
                  </a:lnTo>
                  <a:lnTo>
                    <a:pt x="184" y="51"/>
                  </a:lnTo>
                  <a:lnTo>
                    <a:pt x="199" y="42"/>
                  </a:lnTo>
                  <a:lnTo>
                    <a:pt x="216" y="35"/>
                  </a:lnTo>
                  <a:lnTo>
                    <a:pt x="232" y="27"/>
                  </a:lnTo>
                  <a:lnTo>
                    <a:pt x="249" y="21"/>
                  </a:lnTo>
                  <a:lnTo>
                    <a:pt x="267" y="16"/>
                  </a:lnTo>
                  <a:lnTo>
                    <a:pt x="284" y="10"/>
                  </a:lnTo>
                  <a:lnTo>
                    <a:pt x="303" y="6"/>
                  </a:lnTo>
                  <a:lnTo>
                    <a:pt x="321" y="3"/>
                  </a:lnTo>
                  <a:lnTo>
                    <a:pt x="340" y="1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397" y="1"/>
                  </a:lnTo>
                  <a:lnTo>
                    <a:pt x="416" y="3"/>
                  </a:lnTo>
                  <a:lnTo>
                    <a:pt x="434" y="5"/>
                  </a:lnTo>
                  <a:lnTo>
                    <a:pt x="452" y="9"/>
                  </a:lnTo>
                  <a:lnTo>
                    <a:pt x="469" y="14"/>
                  </a:lnTo>
                  <a:lnTo>
                    <a:pt x="486" y="20"/>
                  </a:lnTo>
                  <a:lnTo>
                    <a:pt x="503" y="26"/>
                  </a:lnTo>
                  <a:lnTo>
                    <a:pt x="520" y="33"/>
                  </a:lnTo>
                  <a:lnTo>
                    <a:pt x="536" y="40"/>
                  </a:lnTo>
                  <a:lnTo>
                    <a:pt x="551" y="49"/>
                  </a:lnTo>
                  <a:lnTo>
                    <a:pt x="567" y="58"/>
                  </a:lnTo>
                  <a:lnTo>
                    <a:pt x="581" y="67"/>
                  </a:lnTo>
                  <a:lnTo>
                    <a:pt x="596" y="78"/>
                  </a:lnTo>
                  <a:lnTo>
                    <a:pt x="610" y="89"/>
                  </a:lnTo>
                  <a:lnTo>
                    <a:pt x="623" y="101"/>
                  </a:lnTo>
                  <a:lnTo>
                    <a:pt x="635" y="114"/>
                  </a:lnTo>
                  <a:lnTo>
                    <a:pt x="648" y="127"/>
                  </a:lnTo>
                  <a:lnTo>
                    <a:pt x="660" y="141"/>
                  </a:lnTo>
                  <a:lnTo>
                    <a:pt x="670" y="155"/>
                  </a:lnTo>
                  <a:lnTo>
                    <a:pt x="680" y="170"/>
                  </a:lnTo>
                  <a:lnTo>
                    <a:pt x="690" y="185"/>
                  </a:lnTo>
                  <a:lnTo>
                    <a:pt x="699" y="202"/>
                  </a:lnTo>
                  <a:lnTo>
                    <a:pt x="706" y="218"/>
                  </a:lnTo>
                  <a:lnTo>
                    <a:pt x="714" y="234"/>
                  </a:lnTo>
                  <a:lnTo>
                    <a:pt x="720" y="251"/>
                  </a:lnTo>
                  <a:lnTo>
                    <a:pt x="726" y="269"/>
                  </a:lnTo>
                  <a:lnTo>
                    <a:pt x="730" y="287"/>
                  </a:lnTo>
                  <a:lnTo>
                    <a:pt x="734" y="306"/>
                  </a:lnTo>
                  <a:lnTo>
                    <a:pt x="737" y="324"/>
                  </a:lnTo>
                  <a:lnTo>
                    <a:pt x="739" y="343"/>
                  </a:lnTo>
                  <a:close/>
                </a:path>
              </a:pathLst>
            </a:custGeom>
            <a:solidFill>
              <a:srgbClr val="E8A5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52"/>
            <p:cNvSpPr>
              <a:spLocks/>
            </p:cNvSpPr>
            <p:nvPr/>
          </p:nvSpPr>
          <p:spPr bwMode="auto">
            <a:xfrm>
              <a:off x="735" y="3090"/>
              <a:ext cx="40" cy="38"/>
            </a:xfrm>
            <a:custGeom>
              <a:avLst/>
              <a:gdLst/>
              <a:ahLst/>
              <a:cxnLst>
                <a:cxn ang="0">
                  <a:pos x="986" y="507"/>
                </a:cxn>
                <a:cxn ang="0">
                  <a:pos x="979" y="581"/>
                </a:cxn>
                <a:cxn ang="0">
                  <a:pos x="961" y="651"/>
                </a:cxn>
                <a:cxn ang="0">
                  <a:pos x="933" y="718"/>
                </a:cxn>
                <a:cxn ang="0">
                  <a:pos x="897" y="780"/>
                </a:cxn>
                <a:cxn ang="0">
                  <a:pos x="852" y="835"/>
                </a:cxn>
                <a:cxn ang="0">
                  <a:pos x="800" y="884"/>
                </a:cxn>
                <a:cxn ang="0">
                  <a:pos x="741" y="924"/>
                </a:cxn>
                <a:cxn ang="0">
                  <a:pos x="676" y="957"/>
                </a:cxn>
                <a:cxn ang="0">
                  <a:pos x="606" y="979"/>
                </a:cxn>
                <a:cxn ang="0">
                  <a:pos x="532" y="990"/>
                </a:cxn>
                <a:cxn ang="0">
                  <a:pos x="457" y="991"/>
                </a:cxn>
                <a:cxn ang="0">
                  <a:pos x="384" y="980"/>
                </a:cxn>
                <a:cxn ang="0">
                  <a:pos x="315" y="959"/>
                </a:cxn>
                <a:cxn ang="0">
                  <a:pos x="251" y="928"/>
                </a:cxn>
                <a:cxn ang="0">
                  <a:pos x="192" y="889"/>
                </a:cxn>
                <a:cxn ang="0">
                  <a:pos x="138" y="841"/>
                </a:cxn>
                <a:cxn ang="0">
                  <a:pos x="92" y="786"/>
                </a:cxn>
                <a:cxn ang="0">
                  <a:pos x="55" y="725"/>
                </a:cxn>
                <a:cxn ang="0">
                  <a:pos x="26" y="658"/>
                </a:cxn>
                <a:cxn ang="0">
                  <a:pos x="8" y="586"/>
                </a:cxn>
                <a:cxn ang="0">
                  <a:pos x="0" y="510"/>
                </a:cxn>
                <a:cxn ang="0">
                  <a:pos x="3" y="435"/>
                </a:cxn>
                <a:cxn ang="0">
                  <a:pos x="17" y="362"/>
                </a:cxn>
                <a:cxn ang="0">
                  <a:pos x="41" y="295"/>
                </a:cxn>
                <a:cxn ang="0">
                  <a:pos x="75" y="231"/>
                </a:cxn>
                <a:cxn ang="0">
                  <a:pos x="117" y="173"/>
                </a:cxn>
                <a:cxn ang="0">
                  <a:pos x="166" y="123"/>
                </a:cxn>
                <a:cxn ang="0">
                  <a:pos x="224" y="79"/>
                </a:cxn>
                <a:cxn ang="0">
                  <a:pos x="287" y="45"/>
                </a:cxn>
                <a:cxn ang="0">
                  <a:pos x="355" y="19"/>
                </a:cxn>
                <a:cxn ang="0">
                  <a:pos x="428" y="4"/>
                </a:cxn>
                <a:cxn ang="0">
                  <a:pos x="504" y="0"/>
                </a:cxn>
                <a:cxn ang="0">
                  <a:pos x="577" y="7"/>
                </a:cxn>
                <a:cxn ang="0">
                  <a:pos x="647" y="25"/>
                </a:cxn>
                <a:cxn ang="0">
                  <a:pos x="714" y="52"/>
                </a:cxn>
                <a:cxn ang="0">
                  <a:pos x="775" y="88"/>
                </a:cxn>
                <a:cxn ang="0">
                  <a:pos x="830" y="134"/>
                </a:cxn>
                <a:cxn ang="0">
                  <a:pos x="878" y="187"/>
                </a:cxn>
                <a:cxn ang="0">
                  <a:pos x="918" y="245"/>
                </a:cxn>
                <a:cxn ang="0">
                  <a:pos x="951" y="311"/>
                </a:cxn>
                <a:cxn ang="0">
                  <a:pos x="973" y="382"/>
                </a:cxn>
                <a:cxn ang="0">
                  <a:pos x="985" y="456"/>
                </a:cxn>
              </a:cxnLst>
              <a:rect l="0" t="0" r="r" b="b"/>
              <a:pathLst>
                <a:path w="986" h="992">
                  <a:moveTo>
                    <a:pt x="985" y="456"/>
                  </a:moveTo>
                  <a:lnTo>
                    <a:pt x="986" y="482"/>
                  </a:lnTo>
                  <a:lnTo>
                    <a:pt x="986" y="507"/>
                  </a:lnTo>
                  <a:lnTo>
                    <a:pt x="985" y="532"/>
                  </a:lnTo>
                  <a:lnTo>
                    <a:pt x="983" y="556"/>
                  </a:lnTo>
                  <a:lnTo>
                    <a:pt x="979" y="581"/>
                  </a:lnTo>
                  <a:lnTo>
                    <a:pt x="974" y="605"/>
                  </a:lnTo>
                  <a:lnTo>
                    <a:pt x="968" y="629"/>
                  </a:lnTo>
                  <a:lnTo>
                    <a:pt x="961" y="651"/>
                  </a:lnTo>
                  <a:lnTo>
                    <a:pt x="953" y="675"/>
                  </a:lnTo>
                  <a:lnTo>
                    <a:pt x="944" y="697"/>
                  </a:lnTo>
                  <a:lnTo>
                    <a:pt x="933" y="718"/>
                  </a:lnTo>
                  <a:lnTo>
                    <a:pt x="922" y="739"/>
                  </a:lnTo>
                  <a:lnTo>
                    <a:pt x="910" y="761"/>
                  </a:lnTo>
                  <a:lnTo>
                    <a:pt x="897" y="780"/>
                  </a:lnTo>
                  <a:lnTo>
                    <a:pt x="883" y="799"/>
                  </a:lnTo>
                  <a:lnTo>
                    <a:pt x="868" y="817"/>
                  </a:lnTo>
                  <a:lnTo>
                    <a:pt x="852" y="835"/>
                  </a:lnTo>
                  <a:lnTo>
                    <a:pt x="835" y="853"/>
                  </a:lnTo>
                  <a:lnTo>
                    <a:pt x="818" y="869"/>
                  </a:lnTo>
                  <a:lnTo>
                    <a:pt x="800" y="884"/>
                  </a:lnTo>
                  <a:lnTo>
                    <a:pt x="781" y="898"/>
                  </a:lnTo>
                  <a:lnTo>
                    <a:pt x="762" y="912"/>
                  </a:lnTo>
                  <a:lnTo>
                    <a:pt x="741" y="924"/>
                  </a:lnTo>
                  <a:lnTo>
                    <a:pt x="720" y="936"/>
                  </a:lnTo>
                  <a:lnTo>
                    <a:pt x="699" y="947"/>
                  </a:lnTo>
                  <a:lnTo>
                    <a:pt x="676" y="957"/>
                  </a:lnTo>
                  <a:lnTo>
                    <a:pt x="653" y="965"/>
                  </a:lnTo>
                  <a:lnTo>
                    <a:pt x="630" y="973"/>
                  </a:lnTo>
                  <a:lnTo>
                    <a:pt x="606" y="979"/>
                  </a:lnTo>
                  <a:lnTo>
                    <a:pt x="582" y="984"/>
                  </a:lnTo>
                  <a:lnTo>
                    <a:pt x="557" y="988"/>
                  </a:lnTo>
                  <a:lnTo>
                    <a:pt x="532" y="990"/>
                  </a:lnTo>
                  <a:lnTo>
                    <a:pt x="507" y="992"/>
                  </a:lnTo>
                  <a:lnTo>
                    <a:pt x="482" y="992"/>
                  </a:lnTo>
                  <a:lnTo>
                    <a:pt x="457" y="991"/>
                  </a:lnTo>
                  <a:lnTo>
                    <a:pt x="431" y="988"/>
                  </a:lnTo>
                  <a:lnTo>
                    <a:pt x="407" y="985"/>
                  </a:lnTo>
                  <a:lnTo>
                    <a:pt x="384" y="980"/>
                  </a:lnTo>
                  <a:lnTo>
                    <a:pt x="360" y="974"/>
                  </a:lnTo>
                  <a:lnTo>
                    <a:pt x="337" y="967"/>
                  </a:lnTo>
                  <a:lnTo>
                    <a:pt x="315" y="959"/>
                  </a:lnTo>
                  <a:lnTo>
                    <a:pt x="293" y="950"/>
                  </a:lnTo>
                  <a:lnTo>
                    <a:pt x="271" y="940"/>
                  </a:lnTo>
                  <a:lnTo>
                    <a:pt x="251" y="928"/>
                  </a:lnTo>
                  <a:lnTo>
                    <a:pt x="230" y="916"/>
                  </a:lnTo>
                  <a:lnTo>
                    <a:pt x="211" y="903"/>
                  </a:lnTo>
                  <a:lnTo>
                    <a:pt x="192" y="889"/>
                  </a:lnTo>
                  <a:lnTo>
                    <a:pt x="172" y="874"/>
                  </a:lnTo>
                  <a:lnTo>
                    <a:pt x="155" y="858"/>
                  </a:lnTo>
                  <a:lnTo>
                    <a:pt x="138" y="841"/>
                  </a:lnTo>
                  <a:lnTo>
                    <a:pt x="122" y="823"/>
                  </a:lnTo>
                  <a:lnTo>
                    <a:pt x="107" y="805"/>
                  </a:lnTo>
                  <a:lnTo>
                    <a:pt x="92" y="786"/>
                  </a:lnTo>
                  <a:lnTo>
                    <a:pt x="79" y="767"/>
                  </a:lnTo>
                  <a:lnTo>
                    <a:pt x="66" y="746"/>
                  </a:lnTo>
                  <a:lnTo>
                    <a:pt x="55" y="725"/>
                  </a:lnTo>
                  <a:lnTo>
                    <a:pt x="44" y="703"/>
                  </a:lnTo>
                  <a:lnTo>
                    <a:pt x="35" y="681"/>
                  </a:lnTo>
                  <a:lnTo>
                    <a:pt x="26" y="658"/>
                  </a:lnTo>
                  <a:lnTo>
                    <a:pt x="19" y="634"/>
                  </a:lnTo>
                  <a:lnTo>
                    <a:pt x="13" y="610"/>
                  </a:lnTo>
                  <a:lnTo>
                    <a:pt x="8" y="586"/>
                  </a:lnTo>
                  <a:lnTo>
                    <a:pt x="4" y="560"/>
                  </a:lnTo>
                  <a:lnTo>
                    <a:pt x="1" y="535"/>
                  </a:lnTo>
                  <a:lnTo>
                    <a:pt x="0" y="510"/>
                  </a:lnTo>
                  <a:lnTo>
                    <a:pt x="0" y="485"/>
                  </a:lnTo>
                  <a:lnTo>
                    <a:pt x="1" y="459"/>
                  </a:lnTo>
                  <a:lnTo>
                    <a:pt x="3" y="435"/>
                  </a:lnTo>
                  <a:lnTo>
                    <a:pt x="7" y="411"/>
                  </a:lnTo>
                  <a:lnTo>
                    <a:pt x="11" y="387"/>
                  </a:lnTo>
                  <a:lnTo>
                    <a:pt x="17" y="362"/>
                  </a:lnTo>
                  <a:lnTo>
                    <a:pt x="24" y="339"/>
                  </a:lnTo>
                  <a:lnTo>
                    <a:pt x="32" y="317"/>
                  </a:lnTo>
                  <a:lnTo>
                    <a:pt x="41" y="295"/>
                  </a:lnTo>
                  <a:lnTo>
                    <a:pt x="52" y="273"/>
                  </a:lnTo>
                  <a:lnTo>
                    <a:pt x="63" y="252"/>
                  </a:lnTo>
                  <a:lnTo>
                    <a:pt x="75" y="231"/>
                  </a:lnTo>
                  <a:lnTo>
                    <a:pt x="88" y="212"/>
                  </a:lnTo>
                  <a:lnTo>
                    <a:pt x="102" y="193"/>
                  </a:lnTo>
                  <a:lnTo>
                    <a:pt x="117" y="173"/>
                  </a:lnTo>
                  <a:lnTo>
                    <a:pt x="132" y="156"/>
                  </a:lnTo>
                  <a:lnTo>
                    <a:pt x="149" y="139"/>
                  </a:lnTo>
                  <a:lnTo>
                    <a:pt x="166" y="123"/>
                  </a:lnTo>
                  <a:lnTo>
                    <a:pt x="184" y="108"/>
                  </a:lnTo>
                  <a:lnTo>
                    <a:pt x="204" y="93"/>
                  </a:lnTo>
                  <a:lnTo>
                    <a:pt x="224" y="79"/>
                  </a:lnTo>
                  <a:lnTo>
                    <a:pt x="244" y="67"/>
                  </a:lnTo>
                  <a:lnTo>
                    <a:pt x="265" y="55"/>
                  </a:lnTo>
                  <a:lnTo>
                    <a:pt x="287" y="45"/>
                  </a:lnTo>
                  <a:lnTo>
                    <a:pt x="309" y="35"/>
                  </a:lnTo>
                  <a:lnTo>
                    <a:pt x="331" y="27"/>
                  </a:lnTo>
                  <a:lnTo>
                    <a:pt x="355" y="19"/>
                  </a:lnTo>
                  <a:lnTo>
                    <a:pt x="379" y="13"/>
                  </a:lnTo>
                  <a:lnTo>
                    <a:pt x="403" y="8"/>
                  </a:lnTo>
                  <a:lnTo>
                    <a:pt x="428" y="4"/>
                  </a:lnTo>
                  <a:lnTo>
                    <a:pt x="454" y="1"/>
                  </a:lnTo>
                  <a:lnTo>
                    <a:pt x="479" y="0"/>
                  </a:lnTo>
                  <a:lnTo>
                    <a:pt x="504" y="0"/>
                  </a:lnTo>
                  <a:lnTo>
                    <a:pt x="529" y="1"/>
                  </a:lnTo>
                  <a:lnTo>
                    <a:pt x="553" y="3"/>
                  </a:lnTo>
                  <a:lnTo>
                    <a:pt x="577" y="7"/>
                  </a:lnTo>
                  <a:lnTo>
                    <a:pt x="601" y="12"/>
                  </a:lnTo>
                  <a:lnTo>
                    <a:pt x="624" y="18"/>
                  </a:lnTo>
                  <a:lnTo>
                    <a:pt x="647" y="25"/>
                  </a:lnTo>
                  <a:lnTo>
                    <a:pt x="670" y="33"/>
                  </a:lnTo>
                  <a:lnTo>
                    <a:pt x="693" y="42"/>
                  </a:lnTo>
                  <a:lnTo>
                    <a:pt x="714" y="52"/>
                  </a:lnTo>
                  <a:lnTo>
                    <a:pt x="735" y="63"/>
                  </a:lnTo>
                  <a:lnTo>
                    <a:pt x="755" y="75"/>
                  </a:lnTo>
                  <a:lnTo>
                    <a:pt x="775" y="88"/>
                  </a:lnTo>
                  <a:lnTo>
                    <a:pt x="794" y="103"/>
                  </a:lnTo>
                  <a:lnTo>
                    <a:pt x="812" y="118"/>
                  </a:lnTo>
                  <a:lnTo>
                    <a:pt x="830" y="134"/>
                  </a:lnTo>
                  <a:lnTo>
                    <a:pt x="847" y="150"/>
                  </a:lnTo>
                  <a:lnTo>
                    <a:pt x="863" y="168"/>
                  </a:lnTo>
                  <a:lnTo>
                    <a:pt x="878" y="187"/>
                  </a:lnTo>
                  <a:lnTo>
                    <a:pt x="892" y="206"/>
                  </a:lnTo>
                  <a:lnTo>
                    <a:pt x="906" y="225"/>
                  </a:lnTo>
                  <a:lnTo>
                    <a:pt x="918" y="245"/>
                  </a:lnTo>
                  <a:lnTo>
                    <a:pt x="930" y="266"/>
                  </a:lnTo>
                  <a:lnTo>
                    <a:pt x="941" y="289"/>
                  </a:lnTo>
                  <a:lnTo>
                    <a:pt x="951" y="311"/>
                  </a:lnTo>
                  <a:lnTo>
                    <a:pt x="959" y="334"/>
                  </a:lnTo>
                  <a:lnTo>
                    <a:pt x="967" y="357"/>
                  </a:lnTo>
                  <a:lnTo>
                    <a:pt x="973" y="382"/>
                  </a:lnTo>
                  <a:lnTo>
                    <a:pt x="978" y="406"/>
                  </a:lnTo>
                  <a:lnTo>
                    <a:pt x="982" y="431"/>
                  </a:lnTo>
                  <a:lnTo>
                    <a:pt x="985" y="456"/>
                  </a:lnTo>
                  <a:close/>
                </a:path>
              </a:pathLst>
            </a:custGeom>
            <a:solidFill>
              <a:srgbClr val="E8A5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53"/>
            <p:cNvSpPr>
              <a:spLocks/>
            </p:cNvSpPr>
            <p:nvPr/>
          </p:nvSpPr>
          <p:spPr bwMode="auto">
            <a:xfrm>
              <a:off x="651" y="3140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1" y="151"/>
                </a:cxn>
                <a:cxn ang="0">
                  <a:pos x="476" y="155"/>
                </a:cxn>
                <a:cxn ang="0">
                  <a:pos x="464" y="168"/>
                </a:cxn>
                <a:cxn ang="0">
                  <a:pos x="443" y="187"/>
                </a:cxn>
                <a:cxn ang="0">
                  <a:pos x="417" y="211"/>
                </a:cxn>
                <a:cxn ang="0">
                  <a:pos x="402" y="223"/>
                </a:cxn>
                <a:cxn ang="0">
                  <a:pos x="386" y="235"/>
                </a:cxn>
                <a:cxn ang="0">
                  <a:pos x="368" y="247"/>
                </a:cxn>
                <a:cxn ang="0">
                  <a:pos x="350" y="259"/>
                </a:cxn>
                <a:cxn ang="0">
                  <a:pos x="331" y="270"/>
                </a:cxn>
                <a:cxn ang="0">
                  <a:pos x="311" y="280"/>
                </a:cxn>
                <a:cxn ang="0">
                  <a:pos x="291" y="290"/>
                </a:cxn>
                <a:cxn ang="0">
                  <a:pos x="270" y="298"/>
                </a:cxn>
                <a:cxn ang="0">
                  <a:pos x="249" y="304"/>
                </a:cxn>
                <a:cxn ang="0">
                  <a:pos x="228" y="308"/>
                </a:cxn>
                <a:cxn ang="0">
                  <a:pos x="207" y="309"/>
                </a:cxn>
                <a:cxn ang="0">
                  <a:pos x="187" y="308"/>
                </a:cxn>
                <a:cxn ang="0">
                  <a:pos x="167" y="305"/>
                </a:cxn>
                <a:cxn ang="0">
                  <a:pos x="147" y="298"/>
                </a:cxn>
                <a:cxn ang="0">
                  <a:pos x="127" y="288"/>
                </a:cxn>
                <a:cxn ang="0">
                  <a:pos x="109" y="273"/>
                </a:cxn>
                <a:cxn ang="0">
                  <a:pos x="91" y="256"/>
                </a:cxn>
                <a:cxn ang="0">
                  <a:pos x="74" y="234"/>
                </a:cxn>
                <a:cxn ang="0">
                  <a:pos x="59" y="208"/>
                </a:cxn>
                <a:cxn ang="0">
                  <a:pos x="44" y="177"/>
                </a:cxn>
                <a:cxn ang="0">
                  <a:pos x="31" y="141"/>
                </a:cxn>
                <a:cxn ang="0">
                  <a:pos x="18" y="100"/>
                </a:cxn>
                <a:cxn ang="0">
                  <a:pos x="8" y="53"/>
                </a:cxn>
                <a:cxn ang="0">
                  <a:pos x="0" y="0"/>
                </a:cxn>
              </a:cxnLst>
              <a:rect l="0" t="0" r="r" b="b"/>
              <a:pathLst>
                <a:path w="481" h="309">
                  <a:moveTo>
                    <a:pt x="0" y="0"/>
                  </a:moveTo>
                  <a:lnTo>
                    <a:pt x="481" y="151"/>
                  </a:lnTo>
                  <a:lnTo>
                    <a:pt x="476" y="155"/>
                  </a:lnTo>
                  <a:lnTo>
                    <a:pt x="464" y="168"/>
                  </a:lnTo>
                  <a:lnTo>
                    <a:pt x="443" y="187"/>
                  </a:lnTo>
                  <a:lnTo>
                    <a:pt x="417" y="211"/>
                  </a:lnTo>
                  <a:lnTo>
                    <a:pt x="402" y="223"/>
                  </a:lnTo>
                  <a:lnTo>
                    <a:pt x="386" y="235"/>
                  </a:lnTo>
                  <a:lnTo>
                    <a:pt x="368" y="247"/>
                  </a:lnTo>
                  <a:lnTo>
                    <a:pt x="350" y="259"/>
                  </a:lnTo>
                  <a:lnTo>
                    <a:pt x="331" y="270"/>
                  </a:lnTo>
                  <a:lnTo>
                    <a:pt x="311" y="280"/>
                  </a:lnTo>
                  <a:lnTo>
                    <a:pt x="291" y="290"/>
                  </a:lnTo>
                  <a:lnTo>
                    <a:pt x="270" y="298"/>
                  </a:lnTo>
                  <a:lnTo>
                    <a:pt x="249" y="304"/>
                  </a:lnTo>
                  <a:lnTo>
                    <a:pt x="228" y="308"/>
                  </a:lnTo>
                  <a:lnTo>
                    <a:pt x="207" y="309"/>
                  </a:lnTo>
                  <a:lnTo>
                    <a:pt x="187" y="308"/>
                  </a:lnTo>
                  <a:lnTo>
                    <a:pt x="167" y="305"/>
                  </a:lnTo>
                  <a:lnTo>
                    <a:pt x="147" y="298"/>
                  </a:lnTo>
                  <a:lnTo>
                    <a:pt x="127" y="288"/>
                  </a:lnTo>
                  <a:lnTo>
                    <a:pt x="109" y="273"/>
                  </a:lnTo>
                  <a:lnTo>
                    <a:pt x="91" y="256"/>
                  </a:lnTo>
                  <a:lnTo>
                    <a:pt x="74" y="234"/>
                  </a:lnTo>
                  <a:lnTo>
                    <a:pt x="59" y="208"/>
                  </a:lnTo>
                  <a:lnTo>
                    <a:pt x="44" y="177"/>
                  </a:lnTo>
                  <a:lnTo>
                    <a:pt x="31" y="141"/>
                  </a:lnTo>
                  <a:lnTo>
                    <a:pt x="18" y="100"/>
                  </a:lnTo>
                  <a:lnTo>
                    <a:pt x="8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5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54"/>
            <p:cNvSpPr>
              <a:spLocks/>
            </p:cNvSpPr>
            <p:nvPr/>
          </p:nvSpPr>
          <p:spPr bwMode="auto">
            <a:xfrm>
              <a:off x="632" y="3093"/>
              <a:ext cx="92" cy="34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21" y="23"/>
                </a:cxn>
                <a:cxn ang="0">
                  <a:pos x="8" y="40"/>
                </a:cxn>
                <a:cxn ang="0">
                  <a:pos x="1" y="60"/>
                </a:cxn>
                <a:cxn ang="0">
                  <a:pos x="0" y="82"/>
                </a:cxn>
                <a:cxn ang="0">
                  <a:pos x="5" y="105"/>
                </a:cxn>
                <a:cxn ang="0">
                  <a:pos x="32" y="172"/>
                </a:cxn>
                <a:cxn ang="0">
                  <a:pos x="82" y="269"/>
                </a:cxn>
                <a:cxn ang="0">
                  <a:pos x="125" y="339"/>
                </a:cxn>
                <a:cxn ang="0">
                  <a:pos x="181" y="414"/>
                </a:cxn>
                <a:cxn ang="0">
                  <a:pos x="250" y="492"/>
                </a:cxn>
                <a:cxn ang="0">
                  <a:pos x="331" y="570"/>
                </a:cxn>
                <a:cxn ang="0">
                  <a:pos x="427" y="645"/>
                </a:cxn>
                <a:cxn ang="0">
                  <a:pos x="540" y="714"/>
                </a:cxn>
                <a:cxn ang="0">
                  <a:pos x="662" y="773"/>
                </a:cxn>
                <a:cxn ang="0">
                  <a:pos x="791" y="818"/>
                </a:cxn>
                <a:cxn ang="0">
                  <a:pos x="926" y="851"/>
                </a:cxn>
                <a:cxn ang="0">
                  <a:pos x="1069" y="872"/>
                </a:cxn>
                <a:cxn ang="0">
                  <a:pos x="1217" y="880"/>
                </a:cxn>
                <a:cxn ang="0">
                  <a:pos x="1373" y="876"/>
                </a:cxn>
                <a:cxn ang="0">
                  <a:pos x="1536" y="859"/>
                </a:cxn>
                <a:cxn ang="0">
                  <a:pos x="1705" y="830"/>
                </a:cxn>
                <a:cxn ang="0">
                  <a:pos x="1881" y="789"/>
                </a:cxn>
                <a:cxn ang="0">
                  <a:pos x="2064" y="735"/>
                </a:cxn>
                <a:cxn ang="0">
                  <a:pos x="2252" y="670"/>
                </a:cxn>
                <a:cxn ang="0">
                  <a:pos x="2272" y="659"/>
                </a:cxn>
                <a:cxn ang="0">
                  <a:pos x="2287" y="643"/>
                </a:cxn>
                <a:cxn ang="0">
                  <a:pos x="2297" y="624"/>
                </a:cxn>
                <a:cxn ang="0">
                  <a:pos x="2301" y="603"/>
                </a:cxn>
                <a:cxn ang="0">
                  <a:pos x="2299" y="581"/>
                </a:cxn>
                <a:cxn ang="0">
                  <a:pos x="2290" y="559"/>
                </a:cxn>
                <a:cxn ang="0">
                  <a:pos x="2276" y="542"/>
                </a:cxn>
                <a:cxn ang="0">
                  <a:pos x="2257" y="531"/>
                </a:cxn>
                <a:cxn ang="0">
                  <a:pos x="2236" y="525"/>
                </a:cxn>
                <a:cxn ang="0">
                  <a:pos x="2214" y="525"/>
                </a:cxn>
                <a:cxn ang="0">
                  <a:pos x="2140" y="550"/>
                </a:cxn>
                <a:cxn ang="0">
                  <a:pos x="1965" y="609"/>
                </a:cxn>
                <a:cxn ang="0">
                  <a:pos x="1797" y="655"/>
                </a:cxn>
                <a:cxn ang="0">
                  <a:pos x="1635" y="691"/>
                </a:cxn>
                <a:cxn ang="0">
                  <a:pos x="1479" y="715"/>
                </a:cxn>
                <a:cxn ang="0">
                  <a:pos x="1331" y="727"/>
                </a:cxn>
                <a:cxn ang="0">
                  <a:pos x="1188" y="728"/>
                </a:cxn>
                <a:cxn ang="0">
                  <a:pos x="1053" y="718"/>
                </a:cxn>
                <a:cxn ang="0">
                  <a:pos x="923" y="697"/>
                </a:cxn>
                <a:cxn ang="0">
                  <a:pos x="802" y="664"/>
                </a:cxn>
                <a:cxn ang="0">
                  <a:pos x="686" y="619"/>
                </a:cxn>
                <a:cxn ang="0">
                  <a:pos x="580" y="565"/>
                </a:cxn>
                <a:cxn ang="0">
                  <a:pos x="486" y="502"/>
                </a:cxn>
                <a:cxn ang="0">
                  <a:pos x="406" y="435"/>
                </a:cxn>
                <a:cxn ang="0">
                  <a:pos x="339" y="367"/>
                </a:cxn>
                <a:cxn ang="0">
                  <a:pos x="283" y="300"/>
                </a:cxn>
                <a:cxn ang="0">
                  <a:pos x="237" y="236"/>
                </a:cxn>
                <a:cxn ang="0">
                  <a:pos x="202" y="177"/>
                </a:cxn>
                <a:cxn ang="0">
                  <a:pos x="151" y="69"/>
                </a:cxn>
                <a:cxn ang="0">
                  <a:pos x="139" y="39"/>
                </a:cxn>
                <a:cxn ang="0">
                  <a:pos x="126" y="21"/>
                </a:cxn>
                <a:cxn ang="0">
                  <a:pos x="109" y="9"/>
                </a:cxn>
                <a:cxn ang="0">
                  <a:pos x="89" y="2"/>
                </a:cxn>
                <a:cxn ang="0">
                  <a:pos x="67" y="1"/>
                </a:cxn>
              </a:cxnLst>
              <a:rect l="0" t="0" r="r" b="b"/>
              <a:pathLst>
                <a:path w="2301" h="880">
                  <a:moveTo>
                    <a:pt x="52" y="4"/>
                  </a:moveTo>
                  <a:lnTo>
                    <a:pt x="45" y="6"/>
                  </a:lnTo>
                  <a:lnTo>
                    <a:pt x="38" y="9"/>
                  </a:lnTo>
                  <a:lnTo>
                    <a:pt x="32" y="13"/>
                  </a:lnTo>
                  <a:lnTo>
                    <a:pt x="26" y="18"/>
                  </a:lnTo>
                  <a:lnTo>
                    <a:pt x="21" y="23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8" y="40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9"/>
                  </a:lnTo>
                  <a:lnTo>
                    <a:pt x="3" y="97"/>
                  </a:lnTo>
                  <a:lnTo>
                    <a:pt x="5" y="105"/>
                  </a:lnTo>
                  <a:lnTo>
                    <a:pt x="11" y="120"/>
                  </a:lnTo>
                  <a:lnTo>
                    <a:pt x="20" y="143"/>
                  </a:lnTo>
                  <a:lnTo>
                    <a:pt x="32" y="172"/>
                  </a:lnTo>
                  <a:lnTo>
                    <a:pt x="49" y="208"/>
                  </a:lnTo>
                  <a:lnTo>
                    <a:pt x="70" y="247"/>
                  </a:lnTo>
                  <a:lnTo>
                    <a:pt x="82" y="269"/>
                  </a:lnTo>
                  <a:lnTo>
                    <a:pt x="95" y="292"/>
                  </a:lnTo>
                  <a:lnTo>
                    <a:pt x="110" y="315"/>
                  </a:lnTo>
                  <a:lnTo>
                    <a:pt x="125" y="339"/>
                  </a:lnTo>
                  <a:lnTo>
                    <a:pt x="142" y="363"/>
                  </a:lnTo>
                  <a:lnTo>
                    <a:pt x="161" y="389"/>
                  </a:lnTo>
                  <a:lnTo>
                    <a:pt x="181" y="414"/>
                  </a:lnTo>
                  <a:lnTo>
                    <a:pt x="202" y="440"/>
                  </a:lnTo>
                  <a:lnTo>
                    <a:pt x="224" y="466"/>
                  </a:lnTo>
                  <a:lnTo>
                    <a:pt x="250" y="492"/>
                  </a:lnTo>
                  <a:lnTo>
                    <a:pt x="275" y="518"/>
                  </a:lnTo>
                  <a:lnTo>
                    <a:pt x="302" y="544"/>
                  </a:lnTo>
                  <a:lnTo>
                    <a:pt x="331" y="570"/>
                  </a:lnTo>
                  <a:lnTo>
                    <a:pt x="361" y="596"/>
                  </a:lnTo>
                  <a:lnTo>
                    <a:pt x="393" y="620"/>
                  </a:lnTo>
                  <a:lnTo>
                    <a:pt x="427" y="645"/>
                  </a:lnTo>
                  <a:lnTo>
                    <a:pt x="463" y="669"/>
                  </a:lnTo>
                  <a:lnTo>
                    <a:pt x="501" y="692"/>
                  </a:lnTo>
                  <a:lnTo>
                    <a:pt x="540" y="714"/>
                  </a:lnTo>
                  <a:lnTo>
                    <a:pt x="581" y="735"/>
                  </a:lnTo>
                  <a:lnTo>
                    <a:pt x="621" y="755"/>
                  </a:lnTo>
                  <a:lnTo>
                    <a:pt x="662" y="773"/>
                  </a:lnTo>
                  <a:lnTo>
                    <a:pt x="704" y="789"/>
                  </a:lnTo>
                  <a:lnTo>
                    <a:pt x="747" y="804"/>
                  </a:lnTo>
                  <a:lnTo>
                    <a:pt x="791" y="818"/>
                  </a:lnTo>
                  <a:lnTo>
                    <a:pt x="835" y="830"/>
                  </a:lnTo>
                  <a:lnTo>
                    <a:pt x="880" y="841"/>
                  </a:lnTo>
                  <a:lnTo>
                    <a:pt x="926" y="851"/>
                  </a:lnTo>
                  <a:lnTo>
                    <a:pt x="972" y="860"/>
                  </a:lnTo>
                  <a:lnTo>
                    <a:pt x="1021" y="866"/>
                  </a:lnTo>
                  <a:lnTo>
                    <a:pt x="1069" y="872"/>
                  </a:lnTo>
                  <a:lnTo>
                    <a:pt x="1117" y="876"/>
                  </a:lnTo>
                  <a:lnTo>
                    <a:pt x="1167" y="879"/>
                  </a:lnTo>
                  <a:lnTo>
                    <a:pt x="1217" y="880"/>
                  </a:lnTo>
                  <a:lnTo>
                    <a:pt x="1269" y="880"/>
                  </a:lnTo>
                  <a:lnTo>
                    <a:pt x="1321" y="879"/>
                  </a:lnTo>
                  <a:lnTo>
                    <a:pt x="1373" y="876"/>
                  </a:lnTo>
                  <a:lnTo>
                    <a:pt x="1427" y="872"/>
                  </a:lnTo>
                  <a:lnTo>
                    <a:pt x="1481" y="866"/>
                  </a:lnTo>
                  <a:lnTo>
                    <a:pt x="1536" y="859"/>
                  </a:lnTo>
                  <a:lnTo>
                    <a:pt x="1592" y="851"/>
                  </a:lnTo>
                  <a:lnTo>
                    <a:pt x="1648" y="841"/>
                  </a:lnTo>
                  <a:lnTo>
                    <a:pt x="1705" y="830"/>
                  </a:lnTo>
                  <a:lnTo>
                    <a:pt x="1764" y="818"/>
                  </a:lnTo>
                  <a:lnTo>
                    <a:pt x="1822" y="804"/>
                  </a:lnTo>
                  <a:lnTo>
                    <a:pt x="1881" y="789"/>
                  </a:lnTo>
                  <a:lnTo>
                    <a:pt x="1941" y="773"/>
                  </a:lnTo>
                  <a:lnTo>
                    <a:pt x="2002" y="755"/>
                  </a:lnTo>
                  <a:lnTo>
                    <a:pt x="2064" y="735"/>
                  </a:lnTo>
                  <a:lnTo>
                    <a:pt x="2126" y="715"/>
                  </a:lnTo>
                  <a:lnTo>
                    <a:pt x="2188" y="693"/>
                  </a:lnTo>
                  <a:lnTo>
                    <a:pt x="2252" y="670"/>
                  </a:lnTo>
                  <a:lnTo>
                    <a:pt x="2260" y="667"/>
                  </a:lnTo>
                  <a:lnTo>
                    <a:pt x="2266" y="663"/>
                  </a:lnTo>
                  <a:lnTo>
                    <a:pt x="2272" y="659"/>
                  </a:lnTo>
                  <a:lnTo>
                    <a:pt x="2278" y="654"/>
                  </a:lnTo>
                  <a:lnTo>
                    <a:pt x="2283" y="648"/>
                  </a:lnTo>
                  <a:lnTo>
                    <a:pt x="2287" y="643"/>
                  </a:lnTo>
                  <a:lnTo>
                    <a:pt x="2291" y="637"/>
                  </a:lnTo>
                  <a:lnTo>
                    <a:pt x="2295" y="630"/>
                  </a:lnTo>
                  <a:lnTo>
                    <a:pt x="2297" y="624"/>
                  </a:lnTo>
                  <a:lnTo>
                    <a:pt x="2299" y="617"/>
                  </a:lnTo>
                  <a:lnTo>
                    <a:pt x="2301" y="610"/>
                  </a:lnTo>
                  <a:lnTo>
                    <a:pt x="2301" y="603"/>
                  </a:lnTo>
                  <a:lnTo>
                    <a:pt x="2301" y="595"/>
                  </a:lnTo>
                  <a:lnTo>
                    <a:pt x="2300" y="588"/>
                  </a:lnTo>
                  <a:lnTo>
                    <a:pt x="2299" y="581"/>
                  </a:lnTo>
                  <a:lnTo>
                    <a:pt x="2297" y="573"/>
                  </a:lnTo>
                  <a:lnTo>
                    <a:pt x="2294" y="566"/>
                  </a:lnTo>
                  <a:lnTo>
                    <a:pt x="2290" y="559"/>
                  </a:lnTo>
                  <a:lnTo>
                    <a:pt x="2286" y="553"/>
                  </a:lnTo>
                  <a:lnTo>
                    <a:pt x="2281" y="547"/>
                  </a:lnTo>
                  <a:lnTo>
                    <a:pt x="2276" y="542"/>
                  </a:lnTo>
                  <a:lnTo>
                    <a:pt x="2270" y="538"/>
                  </a:lnTo>
                  <a:lnTo>
                    <a:pt x="2264" y="534"/>
                  </a:lnTo>
                  <a:lnTo>
                    <a:pt x="2257" y="531"/>
                  </a:lnTo>
                  <a:lnTo>
                    <a:pt x="2250" y="528"/>
                  </a:lnTo>
                  <a:lnTo>
                    <a:pt x="2243" y="526"/>
                  </a:lnTo>
                  <a:lnTo>
                    <a:pt x="2236" y="525"/>
                  </a:lnTo>
                  <a:lnTo>
                    <a:pt x="2229" y="524"/>
                  </a:lnTo>
                  <a:lnTo>
                    <a:pt x="2222" y="524"/>
                  </a:lnTo>
                  <a:lnTo>
                    <a:pt x="2214" y="525"/>
                  </a:lnTo>
                  <a:lnTo>
                    <a:pt x="2207" y="526"/>
                  </a:lnTo>
                  <a:lnTo>
                    <a:pt x="2200" y="529"/>
                  </a:lnTo>
                  <a:lnTo>
                    <a:pt x="2140" y="550"/>
                  </a:lnTo>
                  <a:lnTo>
                    <a:pt x="2082" y="572"/>
                  </a:lnTo>
                  <a:lnTo>
                    <a:pt x="2024" y="591"/>
                  </a:lnTo>
                  <a:lnTo>
                    <a:pt x="1965" y="609"/>
                  </a:lnTo>
                  <a:lnTo>
                    <a:pt x="1909" y="626"/>
                  </a:lnTo>
                  <a:lnTo>
                    <a:pt x="1853" y="641"/>
                  </a:lnTo>
                  <a:lnTo>
                    <a:pt x="1797" y="655"/>
                  </a:lnTo>
                  <a:lnTo>
                    <a:pt x="1742" y="669"/>
                  </a:lnTo>
                  <a:lnTo>
                    <a:pt x="1688" y="681"/>
                  </a:lnTo>
                  <a:lnTo>
                    <a:pt x="1635" y="691"/>
                  </a:lnTo>
                  <a:lnTo>
                    <a:pt x="1583" y="700"/>
                  </a:lnTo>
                  <a:lnTo>
                    <a:pt x="1531" y="708"/>
                  </a:lnTo>
                  <a:lnTo>
                    <a:pt x="1479" y="715"/>
                  </a:lnTo>
                  <a:lnTo>
                    <a:pt x="1429" y="720"/>
                  </a:lnTo>
                  <a:lnTo>
                    <a:pt x="1379" y="724"/>
                  </a:lnTo>
                  <a:lnTo>
                    <a:pt x="1331" y="727"/>
                  </a:lnTo>
                  <a:lnTo>
                    <a:pt x="1283" y="729"/>
                  </a:lnTo>
                  <a:lnTo>
                    <a:pt x="1234" y="729"/>
                  </a:lnTo>
                  <a:lnTo>
                    <a:pt x="1188" y="728"/>
                  </a:lnTo>
                  <a:lnTo>
                    <a:pt x="1142" y="726"/>
                  </a:lnTo>
                  <a:lnTo>
                    <a:pt x="1097" y="723"/>
                  </a:lnTo>
                  <a:lnTo>
                    <a:pt x="1053" y="718"/>
                  </a:lnTo>
                  <a:lnTo>
                    <a:pt x="1009" y="712"/>
                  </a:lnTo>
                  <a:lnTo>
                    <a:pt x="965" y="705"/>
                  </a:lnTo>
                  <a:lnTo>
                    <a:pt x="923" y="697"/>
                  </a:lnTo>
                  <a:lnTo>
                    <a:pt x="882" y="687"/>
                  </a:lnTo>
                  <a:lnTo>
                    <a:pt x="842" y="676"/>
                  </a:lnTo>
                  <a:lnTo>
                    <a:pt x="802" y="664"/>
                  </a:lnTo>
                  <a:lnTo>
                    <a:pt x="763" y="650"/>
                  </a:lnTo>
                  <a:lnTo>
                    <a:pt x="724" y="635"/>
                  </a:lnTo>
                  <a:lnTo>
                    <a:pt x="686" y="619"/>
                  </a:lnTo>
                  <a:lnTo>
                    <a:pt x="650" y="602"/>
                  </a:lnTo>
                  <a:lnTo>
                    <a:pt x="614" y="584"/>
                  </a:lnTo>
                  <a:lnTo>
                    <a:pt x="580" y="565"/>
                  </a:lnTo>
                  <a:lnTo>
                    <a:pt x="548" y="544"/>
                  </a:lnTo>
                  <a:lnTo>
                    <a:pt x="517" y="523"/>
                  </a:lnTo>
                  <a:lnTo>
                    <a:pt x="486" y="502"/>
                  </a:lnTo>
                  <a:lnTo>
                    <a:pt x="458" y="481"/>
                  </a:lnTo>
                  <a:lnTo>
                    <a:pt x="432" y="458"/>
                  </a:lnTo>
                  <a:lnTo>
                    <a:pt x="406" y="435"/>
                  </a:lnTo>
                  <a:lnTo>
                    <a:pt x="383" y="413"/>
                  </a:lnTo>
                  <a:lnTo>
                    <a:pt x="360" y="390"/>
                  </a:lnTo>
                  <a:lnTo>
                    <a:pt x="339" y="367"/>
                  </a:lnTo>
                  <a:lnTo>
                    <a:pt x="319" y="344"/>
                  </a:lnTo>
                  <a:lnTo>
                    <a:pt x="301" y="322"/>
                  </a:lnTo>
                  <a:lnTo>
                    <a:pt x="283" y="300"/>
                  </a:lnTo>
                  <a:lnTo>
                    <a:pt x="267" y="278"/>
                  </a:lnTo>
                  <a:lnTo>
                    <a:pt x="252" y="256"/>
                  </a:lnTo>
                  <a:lnTo>
                    <a:pt x="237" y="236"/>
                  </a:lnTo>
                  <a:lnTo>
                    <a:pt x="224" y="216"/>
                  </a:lnTo>
                  <a:lnTo>
                    <a:pt x="213" y="196"/>
                  </a:lnTo>
                  <a:lnTo>
                    <a:pt x="202" y="177"/>
                  </a:lnTo>
                  <a:lnTo>
                    <a:pt x="184" y="143"/>
                  </a:lnTo>
                  <a:lnTo>
                    <a:pt x="170" y="113"/>
                  </a:lnTo>
                  <a:lnTo>
                    <a:pt x="151" y="69"/>
                  </a:lnTo>
                  <a:lnTo>
                    <a:pt x="145" y="53"/>
                  </a:lnTo>
                  <a:lnTo>
                    <a:pt x="143" y="45"/>
                  </a:lnTo>
                  <a:lnTo>
                    <a:pt x="139" y="39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1"/>
                  </a:lnTo>
                  <a:lnTo>
                    <a:pt x="121" y="17"/>
                  </a:lnTo>
                  <a:lnTo>
                    <a:pt x="115" y="13"/>
                  </a:lnTo>
                  <a:lnTo>
                    <a:pt x="109" y="9"/>
                  </a:lnTo>
                  <a:lnTo>
                    <a:pt x="102" y="6"/>
                  </a:lnTo>
                  <a:lnTo>
                    <a:pt x="96" y="3"/>
                  </a:lnTo>
                  <a:lnTo>
                    <a:pt x="89" y="2"/>
                  </a:lnTo>
                  <a:lnTo>
                    <a:pt x="82" y="1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6A4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55"/>
            <p:cNvSpPr>
              <a:spLocks/>
            </p:cNvSpPr>
            <p:nvPr/>
          </p:nvSpPr>
          <p:spPr bwMode="auto">
            <a:xfrm>
              <a:off x="619" y="3043"/>
              <a:ext cx="14" cy="14"/>
            </a:xfrm>
            <a:custGeom>
              <a:avLst/>
              <a:gdLst/>
              <a:ahLst/>
              <a:cxnLst>
                <a:cxn ang="0">
                  <a:pos x="361" y="186"/>
                </a:cxn>
                <a:cxn ang="0">
                  <a:pos x="356" y="221"/>
                </a:cxn>
                <a:cxn ang="0">
                  <a:pos x="345" y="254"/>
                </a:cxn>
                <a:cxn ang="0">
                  <a:pos x="327" y="285"/>
                </a:cxn>
                <a:cxn ang="0">
                  <a:pos x="305" y="311"/>
                </a:cxn>
                <a:cxn ang="0">
                  <a:pos x="278" y="333"/>
                </a:cxn>
                <a:cxn ang="0">
                  <a:pos x="247" y="349"/>
                </a:cxn>
                <a:cxn ang="0">
                  <a:pos x="213" y="359"/>
                </a:cxn>
                <a:cxn ang="0">
                  <a:pos x="176" y="362"/>
                </a:cxn>
                <a:cxn ang="0">
                  <a:pos x="140" y="358"/>
                </a:cxn>
                <a:cxn ang="0">
                  <a:pos x="107" y="347"/>
                </a:cxn>
                <a:cxn ang="0">
                  <a:pos x="76" y="330"/>
                </a:cxn>
                <a:cxn ang="0">
                  <a:pos x="50" y="307"/>
                </a:cxn>
                <a:cxn ang="0">
                  <a:pos x="29" y="280"/>
                </a:cxn>
                <a:cxn ang="0">
                  <a:pos x="12" y="248"/>
                </a:cxn>
                <a:cxn ang="0">
                  <a:pos x="3" y="214"/>
                </a:cxn>
                <a:cxn ang="0">
                  <a:pos x="0" y="178"/>
                </a:cxn>
                <a:cxn ang="0">
                  <a:pos x="4" y="141"/>
                </a:cxn>
                <a:cxn ang="0">
                  <a:pos x="15" y="108"/>
                </a:cxn>
                <a:cxn ang="0">
                  <a:pos x="32" y="77"/>
                </a:cxn>
                <a:cxn ang="0">
                  <a:pos x="54" y="51"/>
                </a:cxn>
                <a:cxn ang="0">
                  <a:pos x="82" y="29"/>
                </a:cxn>
                <a:cxn ang="0">
                  <a:pos x="113" y="13"/>
                </a:cxn>
                <a:cxn ang="0">
                  <a:pos x="147" y="3"/>
                </a:cxn>
                <a:cxn ang="0">
                  <a:pos x="184" y="0"/>
                </a:cxn>
                <a:cxn ang="0">
                  <a:pos x="220" y="4"/>
                </a:cxn>
                <a:cxn ang="0">
                  <a:pos x="253" y="15"/>
                </a:cxn>
                <a:cxn ang="0">
                  <a:pos x="283" y="32"/>
                </a:cxn>
                <a:cxn ang="0">
                  <a:pos x="309" y="55"/>
                </a:cxn>
                <a:cxn ang="0">
                  <a:pos x="332" y="83"/>
                </a:cxn>
                <a:cxn ang="0">
                  <a:pos x="348" y="114"/>
                </a:cxn>
                <a:cxn ang="0">
                  <a:pos x="358" y="148"/>
                </a:cxn>
              </a:cxnLst>
              <a:rect l="0" t="0" r="r" b="b"/>
              <a:pathLst>
                <a:path w="361" h="362">
                  <a:moveTo>
                    <a:pt x="360" y="166"/>
                  </a:moveTo>
                  <a:lnTo>
                    <a:pt x="361" y="186"/>
                  </a:lnTo>
                  <a:lnTo>
                    <a:pt x="359" y="204"/>
                  </a:lnTo>
                  <a:lnTo>
                    <a:pt x="356" y="221"/>
                  </a:lnTo>
                  <a:lnTo>
                    <a:pt x="352" y="238"/>
                  </a:lnTo>
                  <a:lnTo>
                    <a:pt x="345" y="254"/>
                  </a:lnTo>
                  <a:lnTo>
                    <a:pt x="337" y="271"/>
                  </a:lnTo>
                  <a:lnTo>
                    <a:pt x="327" y="285"/>
                  </a:lnTo>
                  <a:lnTo>
                    <a:pt x="317" y="299"/>
                  </a:lnTo>
                  <a:lnTo>
                    <a:pt x="305" y="311"/>
                  </a:lnTo>
                  <a:lnTo>
                    <a:pt x="292" y="323"/>
                  </a:lnTo>
                  <a:lnTo>
                    <a:pt x="278" y="333"/>
                  </a:lnTo>
                  <a:lnTo>
                    <a:pt x="263" y="342"/>
                  </a:lnTo>
                  <a:lnTo>
                    <a:pt x="247" y="349"/>
                  </a:lnTo>
                  <a:lnTo>
                    <a:pt x="230" y="355"/>
                  </a:lnTo>
                  <a:lnTo>
                    <a:pt x="213" y="359"/>
                  </a:lnTo>
                  <a:lnTo>
                    <a:pt x="194" y="361"/>
                  </a:lnTo>
                  <a:lnTo>
                    <a:pt x="176" y="362"/>
                  </a:lnTo>
                  <a:lnTo>
                    <a:pt x="158" y="361"/>
                  </a:lnTo>
                  <a:lnTo>
                    <a:pt x="140" y="358"/>
                  </a:lnTo>
                  <a:lnTo>
                    <a:pt x="124" y="353"/>
                  </a:lnTo>
                  <a:lnTo>
                    <a:pt x="107" y="347"/>
                  </a:lnTo>
                  <a:lnTo>
                    <a:pt x="92" y="339"/>
                  </a:lnTo>
                  <a:lnTo>
                    <a:pt x="76" y="330"/>
                  </a:lnTo>
                  <a:lnTo>
                    <a:pt x="63" y="319"/>
                  </a:lnTo>
                  <a:lnTo>
                    <a:pt x="50" y="307"/>
                  </a:lnTo>
                  <a:lnTo>
                    <a:pt x="39" y="294"/>
                  </a:lnTo>
                  <a:lnTo>
                    <a:pt x="29" y="280"/>
                  </a:lnTo>
                  <a:lnTo>
                    <a:pt x="20" y="264"/>
                  </a:lnTo>
                  <a:lnTo>
                    <a:pt x="12" y="248"/>
                  </a:lnTo>
                  <a:lnTo>
                    <a:pt x="7" y="232"/>
                  </a:lnTo>
                  <a:lnTo>
                    <a:pt x="3" y="214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1" y="159"/>
                  </a:lnTo>
                  <a:lnTo>
                    <a:pt x="4" y="141"/>
                  </a:lnTo>
                  <a:lnTo>
                    <a:pt x="9" y="124"/>
                  </a:lnTo>
                  <a:lnTo>
                    <a:pt x="15" y="108"/>
                  </a:lnTo>
                  <a:lnTo>
                    <a:pt x="23" y="92"/>
                  </a:lnTo>
                  <a:lnTo>
                    <a:pt x="32" y="77"/>
                  </a:lnTo>
                  <a:lnTo>
                    <a:pt x="42" y="63"/>
                  </a:lnTo>
                  <a:lnTo>
                    <a:pt x="54" y="51"/>
                  </a:lnTo>
                  <a:lnTo>
                    <a:pt x="67" y="39"/>
                  </a:lnTo>
                  <a:lnTo>
                    <a:pt x="82" y="29"/>
                  </a:lnTo>
                  <a:lnTo>
                    <a:pt x="97" y="20"/>
                  </a:lnTo>
                  <a:lnTo>
                    <a:pt x="113" y="13"/>
                  </a:lnTo>
                  <a:lnTo>
                    <a:pt x="130" y="7"/>
                  </a:lnTo>
                  <a:lnTo>
                    <a:pt x="147" y="3"/>
                  </a:lnTo>
                  <a:lnTo>
                    <a:pt x="166" y="1"/>
                  </a:lnTo>
                  <a:lnTo>
                    <a:pt x="184" y="0"/>
                  </a:lnTo>
                  <a:lnTo>
                    <a:pt x="202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3" y="15"/>
                  </a:lnTo>
                  <a:lnTo>
                    <a:pt x="268" y="23"/>
                  </a:lnTo>
                  <a:lnTo>
                    <a:pt x="283" y="32"/>
                  </a:lnTo>
                  <a:lnTo>
                    <a:pt x="296" y="43"/>
                  </a:lnTo>
                  <a:lnTo>
                    <a:pt x="309" y="55"/>
                  </a:lnTo>
                  <a:lnTo>
                    <a:pt x="320" y="68"/>
                  </a:lnTo>
                  <a:lnTo>
                    <a:pt x="332" y="83"/>
                  </a:lnTo>
                  <a:lnTo>
                    <a:pt x="340" y="98"/>
                  </a:lnTo>
                  <a:lnTo>
                    <a:pt x="348" y="114"/>
                  </a:lnTo>
                  <a:lnTo>
                    <a:pt x="353" y="130"/>
                  </a:lnTo>
                  <a:lnTo>
                    <a:pt x="358" y="148"/>
                  </a:lnTo>
                  <a:lnTo>
                    <a:pt x="360" y="166"/>
                  </a:lnTo>
                  <a:close/>
                </a:path>
              </a:pathLst>
            </a:custGeom>
            <a:solidFill>
              <a:srgbClr val="6A4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56"/>
            <p:cNvSpPr>
              <a:spLocks/>
            </p:cNvSpPr>
            <p:nvPr/>
          </p:nvSpPr>
          <p:spPr bwMode="auto">
            <a:xfrm>
              <a:off x="617" y="3036"/>
              <a:ext cx="13" cy="12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5" y="95"/>
                </a:cxn>
                <a:cxn ang="0">
                  <a:pos x="13" y="124"/>
                </a:cxn>
                <a:cxn ang="0">
                  <a:pos x="21" y="143"/>
                </a:cxn>
                <a:cxn ang="0">
                  <a:pos x="32" y="163"/>
                </a:cxn>
                <a:cxn ang="0">
                  <a:pos x="45" y="183"/>
                </a:cxn>
                <a:cxn ang="0">
                  <a:pos x="60" y="202"/>
                </a:cxn>
                <a:cxn ang="0">
                  <a:pos x="78" y="220"/>
                </a:cxn>
                <a:cxn ang="0">
                  <a:pos x="99" y="236"/>
                </a:cxn>
                <a:cxn ang="0">
                  <a:pos x="125" y="252"/>
                </a:cxn>
                <a:cxn ang="0">
                  <a:pos x="152" y="266"/>
                </a:cxn>
                <a:cxn ang="0">
                  <a:pos x="184" y="277"/>
                </a:cxn>
                <a:cxn ang="0">
                  <a:pos x="218" y="286"/>
                </a:cxn>
                <a:cxn ang="0">
                  <a:pos x="257" y="293"/>
                </a:cxn>
                <a:cxn ang="0">
                  <a:pos x="287" y="294"/>
                </a:cxn>
                <a:cxn ang="0">
                  <a:pos x="304" y="289"/>
                </a:cxn>
                <a:cxn ang="0">
                  <a:pos x="318" y="277"/>
                </a:cxn>
                <a:cxn ang="0">
                  <a:pos x="326" y="261"/>
                </a:cxn>
                <a:cxn ang="0">
                  <a:pos x="328" y="241"/>
                </a:cxn>
                <a:cxn ang="0">
                  <a:pos x="322" y="224"/>
                </a:cxn>
                <a:cxn ang="0">
                  <a:pos x="310" y="211"/>
                </a:cxn>
                <a:cxn ang="0">
                  <a:pos x="294" y="202"/>
                </a:cxn>
                <a:cxn ang="0">
                  <a:pos x="268" y="199"/>
                </a:cxn>
                <a:cxn ang="0">
                  <a:pos x="237" y="194"/>
                </a:cxn>
                <a:cxn ang="0">
                  <a:pos x="209" y="187"/>
                </a:cxn>
                <a:cxn ang="0">
                  <a:pos x="186" y="178"/>
                </a:cxn>
                <a:cxn ang="0">
                  <a:pos x="166" y="168"/>
                </a:cxn>
                <a:cxn ang="0">
                  <a:pos x="149" y="155"/>
                </a:cxn>
                <a:cxn ang="0">
                  <a:pos x="135" y="143"/>
                </a:cxn>
                <a:cxn ang="0">
                  <a:pos x="123" y="131"/>
                </a:cxn>
                <a:cxn ang="0">
                  <a:pos x="109" y="111"/>
                </a:cxn>
                <a:cxn ang="0">
                  <a:pos x="99" y="87"/>
                </a:cxn>
                <a:cxn ang="0">
                  <a:pos x="93" y="58"/>
                </a:cxn>
                <a:cxn ang="0">
                  <a:pos x="92" y="39"/>
                </a:cxn>
                <a:cxn ang="0">
                  <a:pos x="86" y="22"/>
                </a:cxn>
                <a:cxn ang="0">
                  <a:pos x="74" y="9"/>
                </a:cxn>
                <a:cxn ang="0">
                  <a:pos x="58" y="1"/>
                </a:cxn>
                <a:cxn ang="0">
                  <a:pos x="39" y="1"/>
                </a:cxn>
                <a:cxn ang="0">
                  <a:pos x="22" y="7"/>
                </a:cxn>
                <a:cxn ang="0">
                  <a:pos x="9" y="19"/>
                </a:cxn>
                <a:cxn ang="0">
                  <a:pos x="1" y="35"/>
                </a:cxn>
              </a:cxnLst>
              <a:rect l="0" t="0" r="r" b="b"/>
              <a:pathLst>
                <a:path w="328" h="295">
                  <a:moveTo>
                    <a:pt x="0" y="44"/>
                  </a:moveTo>
                  <a:lnTo>
                    <a:pt x="0" y="60"/>
                  </a:lnTo>
                  <a:lnTo>
                    <a:pt x="2" y="77"/>
                  </a:lnTo>
                  <a:lnTo>
                    <a:pt x="5" y="95"/>
                  </a:lnTo>
                  <a:lnTo>
                    <a:pt x="10" y="114"/>
                  </a:lnTo>
                  <a:lnTo>
                    <a:pt x="13" y="124"/>
                  </a:lnTo>
                  <a:lnTo>
                    <a:pt x="17" y="134"/>
                  </a:lnTo>
                  <a:lnTo>
                    <a:pt x="21" y="143"/>
                  </a:lnTo>
                  <a:lnTo>
                    <a:pt x="26" y="153"/>
                  </a:lnTo>
                  <a:lnTo>
                    <a:pt x="32" y="163"/>
                  </a:lnTo>
                  <a:lnTo>
                    <a:pt x="38" y="174"/>
                  </a:lnTo>
                  <a:lnTo>
                    <a:pt x="45" y="183"/>
                  </a:lnTo>
                  <a:lnTo>
                    <a:pt x="52" y="193"/>
                  </a:lnTo>
                  <a:lnTo>
                    <a:pt x="60" y="202"/>
                  </a:lnTo>
                  <a:lnTo>
                    <a:pt x="69" y="211"/>
                  </a:lnTo>
                  <a:lnTo>
                    <a:pt x="78" y="220"/>
                  </a:lnTo>
                  <a:lnTo>
                    <a:pt x="88" y="228"/>
                  </a:lnTo>
                  <a:lnTo>
                    <a:pt x="99" y="236"/>
                  </a:lnTo>
                  <a:lnTo>
                    <a:pt x="111" y="244"/>
                  </a:lnTo>
                  <a:lnTo>
                    <a:pt x="125" y="252"/>
                  </a:lnTo>
                  <a:lnTo>
                    <a:pt x="138" y="260"/>
                  </a:lnTo>
                  <a:lnTo>
                    <a:pt x="152" y="266"/>
                  </a:lnTo>
                  <a:lnTo>
                    <a:pt x="168" y="272"/>
                  </a:lnTo>
                  <a:lnTo>
                    <a:pt x="184" y="277"/>
                  </a:lnTo>
                  <a:lnTo>
                    <a:pt x="200" y="282"/>
                  </a:lnTo>
                  <a:lnTo>
                    <a:pt x="218" y="286"/>
                  </a:lnTo>
                  <a:lnTo>
                    <a:pt x="237" y="290"/>
                  </a:lnTo>
                  <a:lnTo>
                    <a:pt x="257" y="293"/>
                  </a:lnTo>
                  <a:lnTo>
                    <a:pt x="278" y="295"/>
                  </a:lnTo>
                  <a:lnTo>
                    <a:pt x="287" y="294"/>
                  </a:lnTo>
                  <a:lnTo>
                    <a:pt x="296" y="292"/>
                  </a:lnTo>
                  <a:lnTo>
                    <a:pt x="304" y="289"/>
                  </a:lnTo>
                  <a:lnTo>
                    <a:pt x="312" y="284"/>
                  </a:lnTo>
                  <a:lnTo>
                    <a:pt x="318" y="277"/>
                  </a:lnTo>
                  <a:lnTo>
                    <a:pt x="323" y="270"/>
                  </a:lnTo>
                  <a:lnTo>
                    <a:pt x="326" y="261"/>
                  </a:lnTo>
                  <a:lnTo>
                    <a:pt x="328" y="251"/>
                  </a:lnTo>
                  <a:lnTo>
                    <a:pt x="328" y="241"/>
                  </a:lnTo>
                  <a:lnTo>
                    <a:pt x="326" y="233"/>
                  </a:lnTo>
                  <a:lnTo>
                    <a:pt x="322" y="224"/>
                  </a:lnTo>
                  <a:lnTo>
                    <a:pt x="317" y="217"/>
                  </a:lnTo>
                  <a:lnTo>
                    <a:pt x="310" y="211"/>
                  </a:lnTo>
                  <a:lnTo>
                    <a:pt x="303" y="206"/>
                  </a:lnTo>
                  <a:lnTo>
                    <a:pt x="294" y="202"/>
                  </a:lnTo>
                  <a:lnTo>
                    <a:pt x="285" y="201"/>
                  </a:lnTo>
                  <a:lnTo>
                    <a:pt x="268" y="199"/>
                  </a:lnTo>
                  <a:lnTo>
                    <a:pt x="252" y="197"/>
                  </a:lnTo>
                  <a:lnTo>
                    <a:pt x="237" y="194"/>
                  </a:lnTo>
                  <a:lnTo>
                    <a:pt x="223" y="191"/>
                  </a:lnTo>
                  <a:lnTo>
                    <a:pt x="209" y="187"/>
                  </a:lnTo>
                  <a:lnTo>
                    <a:pt x="197" y="183"/>
                  </a:lnTo>
                  <a:lnTo>
                    <a:pt x="186" y="178"/>
                  </a:lnTo>
                  <a:lnTo>
                    <a:pt x="175" y="173"/>
                  </a:lnTo>
                  <a:lnTo>
                    <a:pt x="166" y="168"/>
                  </a:lnTo>
                  <a:lnTo>
                    <a:pt x="157" y="161"/>
                  </a:lnTo>
                  <a:lnTo>
                    <a:pt x="149" y="155"/>
                  </a:lnTo>
                  <a:lnTo>
                    <a:pt x="142" y="149"/>
                  </a:lnTo>
                  <a:lnTo>
                    <a:pt x="135" y="143"/>
                  </a:lnTo>
                  <a:lnTo>
                    <a:pt x="129" y="137"/>
                  </a:lnTo>
                  <a:lnTo>
                    <a:pt x="123" y="131"/>
                  </a:lnTo>
                  <a:lnTo>
                    <a:pt x="118" y="124"/>
                  </a:lnTo>
                  <a:lnTo>
                    <a:pt x="109" y="111"/>
                  </a:lnTo>
                  <a:lnTo>
                    <a:pt x="103" y="99"/>
                  </a:lnTo>
                  <a:lnTo>
                    <a:pt x="99" y="87"/>
                  </a:lnTo>
                  <a:lnTo>
                    <a:pt x="96" y="76"/>
                  </a:lnTo>
                  <a:lnTo>
                    <a:pt x="93" y="58"/>
                  </a:lnTo>
                  <a:lnTo>
                    <a:pt x="93" y="48"/>
                  </a:lnTo>
                  <a:lnTo>
                    <a:pt x="92" y="39"/>
                  </a:lnTo>
                  <a:lnTo>
                    <a:pt x="90" y="30"/>
                  </a:lnTo>
                  <a:lnTo>
                    <a:pt x="86" y="22"/>
                  </a:lnTo>
                  <a:lnTo>
                    <a:pt x="81" y="15"/>
                  </a:lnTo>
                  <a:lnTo>
                    <a:pt x="74" y="9"/>
                  </a:lnTo>
                  <a:lnTo>
                    <a:pt x="66" y="4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1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6A4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57"/>
            <p:cNvSpPr>
              <a:spLocks/>
            </p:cNvSpPr>
            <p:nvPr/>
          </p:nvSpPr>
          <p:spPr bwMode="auto">
            <a:xfrm>
              <a:off x="734" y="3062"/>
              <a:ext cx="15" cy="14"/>
            </a:xfrm>
            <a:custGeom>
              <a:avLst/>
              <a:gdLst/>
              <a:ahLst/>
              <a:cxnLst>
                <a:cxn ang="0">
                  <a:pos x="359" y="185"/>
                </a:cxn>
                <a:cxn ang="0">
                  <a:pos x="355" y="221"/>
                </a:cxn>
                <a:cxn ang="0">
                  <a:pos x="344" y="255"/>
                </a:cxn>
                <a:cxn ang="0">
                  <a:pos x="327" y="285"/>
                </a:cxn>
                <a:cxn ang="0">
                  <a:pos x="305" y="311"/>
                </a:cxn>
                <a:cxn ang="0">
                  <a:pos x="278" y="333"/>
                </a:cxn>
                <a:cxn ang="0">
                  <a:pos x="247" y="350"/>
                </a:cxn>
                <a:cxn ang="0">
                  <a:pos x="211" y="360"/>
                </a:cxn>
                <a:cxn ang="0">
                  <a:pos x="175" y="363"/>
                </a:cxn>
                <a:cxn ang="0">
                  <a:pos x="139" y="359"/>
                </a:cxn>
                <a:cxn ang="0">
                  <a:pos x="106" y="348"/>
                </a:cxn>
                <a:cxn ang="0">
                  <a:pos x="76" y="330"/>
                </a:cxn>
                <a:cxn ang="0">
                  <a:pos x="50" y="307"/>
                </a:cxn>
                <a:cxn ang="0">
                  <a:pos x="29" y="280"/>
                </a:cxn>
                <a:cxn ang="0">
                  <a:pos x="12" y="249"/>
                </a:cxn>
                <a:cxn ang="0">
                  <a:pos x="3" y="214"/>
                </a:cxn>
                <a:cxn ang="0">
                  <a:pos x="0" y="177"/>
                </a:cxn>
                <a:cxn ang="0">
                  <a:pos x="4" y="141"/>
                </a:cxn>
                <a:cxn ang="0">
                  <a:pos x="15" y="108"/>
                </a:cxn>
                <a:cxn ang="0">
                  <a:pos x="32" y="78"/>
                </a:cxn>
                <a:cxn ang="0">
                  <a:pos x="54" y="50"/>
                </a:cxn>
                <a:cxn ang="0">
                  <a:pos x="81" y="29"/>
                </a:cxn>
                <a:cxn ang="0">
                  <a:pos x="112" y="13"/>
                </a:cxn>
                <a:cxn ang="0">
                  <a:pos x="146" y="3"/>
                </a:cxn>
                <a:cxn ang="0">
                  <a:pos x="183" y="0"/>
                </a:cxn>
                <a:cxn ang="0">
                  <a:pos x="219" y="4"/>
                </a:cxn>
                <a:cxn ang="0">
                  <a:pos x="252" y="15"/>
                </a:cxn>
                <a:cxn ang="0">
                  <a:pos x="283" y="32"/>
                </a:cxn>
                <a:cxn ang="0">
                  <a:pos x="309" y="55"/>
                </a:cxn>
                <a:cxn ang="0">
                  <a:pos x="330" y="83"/>
                </a:cxn>
                <a:cxn ang="0">
                  <a:pos x="346" y="114"/>
                </a:cxn>
                <a:cxn ang="0">
                  <a:pos x="356" y="148"/>
                </a:cxn>
              </a:cxnLst>
              <a:rect l="0" t="0" r="r" b="b"/>
              <a:pathLst>
                <a:path w="359" h="363">
                  <a:moveTo>
                    <a:pt x="359" y="167"/>
                  </a:moveTo>
                  <a:lnTo>
                    <a:pt x="359" y="185"/>
                  </a:lnTo>
                  <a:lnTo>
                    <a:pt x="358" y="203"/>
                  </a:lnTo>
                  <a:lnTo>
                    <a:pt x="355" y="221"/>
                  </a:lnTo>
                  <a:lnTo>
                    <a:pt x="350" y="238"/>
                  </a:lnTo>
                  <a:lnTo>
                    <a:pt x="344" y="255"/>
                  </a:lnTo>
                  <a:lnTo>
                    <a:pt x="336" y="270"/>
                  </a:lnTo>
                  <a:lnTo>
                    <a:pt x="327" y="285"/>
                  </a:lnTo>
                  <a:lnTo>
                    <a:pt x="316" y="299"/>
                  </a:lnTo>
                  <a:lnTo>
                    <a:pt x="305" y="311"/>
                  </a:lnTo>
                  <a:lnTo>
                    <a:pt x="292" y="323"/>
                  </a:lnTo>
                  <a:lnTo>
                    <a:pt x="278" y="333"/>
                  </a:lnTo>
                  <a:lnTo>
                    <a:pt x="263" y="343"/>
                  </a:lnTo>
                  <a:lnTo>
                    <a:pt x="247" y="350"/>
                  </a:lnTo>
                  <a:lnTo>
                    <a:pt x="230" y="356"/>
                  </a:lnTo>
                  <a:lnTo>
                    <a:pt x="211" y="360"/>
                  </a:lnTo>
                  <a:lnTo>
                    <a:pt x="193" y="362"/>
                  </a:lnTo>
                  <a:lnTo>
                    <a:pt x="175" y="363"/>
                  </a:lnTo>
                  <a:lnTo>
                    <a:pt x="157" y="362"/>
                  </a:lnTo>
                  <a:lnTo>
                    <a:pt x="139" y="359"/>
                  </a:lnTo>
                  <a:lnTo>
                    <a:pt x="122" y="354"/>
                  </a:lnTo>
                  <a:lnTo>
                    <a:pt x="106" y="348"/>
                  </a:lnTo>
                  <a:lnTo>
                    <a:pt x="91" y="340"/>
                  </a:lnTo>
                  <a:lnTo>
                    <a:pt x="76" y="330"/>
                  </a:lnTo>
                  <a:lnTo>
                    <a:pt x="63" y="319"/>
                  </a:lnTo>
                  <a:lnTo>
                    <a:pt x="50" y="307"/>
                  </a:lnTo>
                  <a:lnTo>
                    <a:pt x="39" y="294"/>
                  </a:lnTo>
                  <a:lnTo>
                    <a:pt x="29" y="280"/>
                  </a:lnTo>
                  <a:lnTo>
                    <a:pt x="20" y="265"/>
                  </a:lnTo>
                  <a:lnTo>
                    <a:pt x="12" y="249"/>
                  </a:lnTo>
                  <a:lnTo>
                    <a:pt x="7" y="231"/>
                  </a:lnTo>
                  <a:lnTo>
                    <a:pt x="3" y="214"/>
                  </a:lnTo>
                  <a:lnTo>
                    <a:pt x="0" y="196"/>
                  </a:lnTo>
                  <a:lnTo>
                    <a:pt x="0" y="177"/>
                  </a:lnTo>
                  <a:lnTo>
                    <a:pt x="1" y="159"/>
                  </a:lnTo>
                  <a:lnTo>
                    <a:pt x="4" y="141"/>
                  </a:lnTo>
                  <a:lnTo>
                    <a:pt x="8" y="124"/>
                  </a:lnTo>
                  <a:lnTo>
                    <a:pt x="15" y="108"/>
                  </a:lnTo>
                  <a:lnTo>
                    <a:pt x="22" y="92"/>
                  </a:lnTo>
                  <a:lnTo>
                    <a:pt x="32" y="78"/>
                  </a:lnTo>
                  <a:lnTo>
                    <a:pt x="42" y="64"/>
                  </a:lnTo>
                  <a:lnTo>
                    <a:pt x="54" y="50"/>
                  </a:lnTo>
                  <a:lnTo>
                    <a:pt x="67" y="39"/>
                  </a:lnTo>
                  <a:lnTo>
                    <a:pt x="81" y="29"/>
                  </a:lnTo>
                  <a:lnTo>
                    <a:pt x="96" y="20"/>
                  </a:lnTo>
                  <a:lnTo>
                    <a:pt x="112" y="13"/>
                  </a:lnTo>
                  <a:lnTo>
                    <a:pt x="129" y="7"/>
                  </a:lnTo>
                  <a:lnTo>
                    <a:pt x="146" y="3"/>
                  </a:lnTo>
                  <a:lnTo>
                    <a:pt x="165" y="0"/>
                  </a:lnTo>
                  <a:lnTo>
                    <a:pt x="183" y="0"/>
                  </a:lnTo>
                  <a:lnTo>
                    <a:pt x="201" y="1"/>
                  </a:lnTo>
                  <a:lnTo>
                    <a:pt x="219" y="4"/>
                  </a:lnTo>
                  <a:lnTo>
                    <a:pt x="236" y="9"/>
                  </a:lnTo>
                  <a:lnTo>
                    <a:pt x="252" y="15"/>
                  </a:lnTo>
                  <a:lnTo>
                    <a:pt x="268" y="23"/>
                  </a:lnTo>
                  <a:lnTo>
                    <a:pt x="283" y="32"/>
                  </a:lnTo>
                  <a:lnTo>
                    <a:pt x="296" y="43"/>
                  </a:lnTo>
                  <a:lnTo>
                    <a:pt x="309" y="55"/>
                  </a:lnTo>
                  <a:lnTo>
                    <a:pt x="320" y="69"/>
                  </a:lnTo>
                  <a:lnTo>
                    <a:pt x="330" y="83"/>
                  </a:lnTo>
                  <a:lnTo>
                    <a:pt x="339" y="98"/>
                  </a:lnTo>
                  <a:lnTo>
                    <a:pt x="346" y="114"/>
                  </a:lnTo>
                  <a:lnTo>
                    <a:pt x="352" y="130"/>
                  </a:lnTo>
                  <a:lnTo>
                    <a:pt x="356" y="148"/>
                  </a:lnTo>
                  <a:lnTo>
                    <a:pt x="359" y="167"/>
                  </a:lnTo>
                  <a:close/>
                </a:path>
              </a:pathLst>
            </a:custGeom>
            <a:solidFill>
              <a:srgbClr val="6A4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58"/>
            <p:cNvSpPr>
              <a:spLocks/>
            </p:cNvSpPr>
            <p:nvPr/>
          </p:nvSpPr>
          <p:spPr bwMode="auto">
            <a:xfrm>
              <a:off x="731" y="3056"/>
              <a:ext cx="14" cy="11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16" y="10"/>
                </a:cxn>
                <a:cxn ang="0">
                  <a:pos x="5" y="25"/>
                </a:cxn>
                <a:cxn ang="0">
                  <a:pos x="0" y="42"/>
                </a:cxn>
                <a:cxn ang="0">
                  <a:pos x="2" y="68"/>
                </a:cxn>
                <a:cxn ang="0">
                  <a:pos x="12" y="105"/>
                </a:cxn>
                <a:cxn ang="0">
                  <a:pos x="29" y="145"/>
                </a:cxn>
                <a:cxn ang="0">
                  <a:pos x="49" y="174"/>
                </a:cxn>
                <a:cxn ang="0">
                  <a:pos x="64" y="192"/>
                </a:cxn>
                <a:cxn ang="0">
                  <a:pos x="82" y="210"/>
                </a:cxn>
                <a:cxn ang="0">
                  <a:pos x="102" y="227"/>
                </a:cxn>
                <a:cxn ang="0">
                  <a:pos x="125" y="241"/>
                </a:cxn>
                <a:cxn ang="0">
                  <a:pos x="150" y="254"/>
                </a:cxn>
                <a:cxn ang="0">
                  <a:pos x="179" y="263"/>
                </a:cxn>
                <a:cxn ang="0">
                  <a:pos x="210" y="271"/>
                </a:cxn>
                <a:cxn ang="0">
                  <a:pos x="244" y="275"/>
                </a:cxn>
                <a:cxn ang="0">
                  <a:pos x="282" y="275"/>
                </a:cxn>
                <a:cxn ang="0">
                  <a:pos x="313" y="272"/>
                </a:cxn>
                <a:cxn ang="0">
                  <a:pos x="329" y="264"/>
                </a:cxn>
                <a:cxn ang="0">
                  <a:pos x="340" y="251"/>
                </a:cxn>
                <a:cxn ang="0">
                  <a:pos x="346" y="233"/>
                </a:cxn>
                <a:cxn ang="0">
                  <a:pos x="345" y="215"/>
                </a:cxn>
                <a:cxn ang="0">
                  <a:pos x="336" y="198"/>
                </a:cxn>
                <a:cxn ang="0">
                  <a:pos x="323" y="186"/>
                </a:cxn>
                <a:cxn ang="0">
                  <a:pos x="305" y="181"/>
                </a:cxn>
                <a:cxn ang="0">
                  <a:pos x="279" y="181"/>
                </a:cxn>
                <a:cxn ang="0">
                  <a:pos x="249" y="181"/>
                </a:cxn>
                <a:cxn ang="0">
                  <a:pos x="222" y="177"/>
                </a:cxn>
                <a:cxn ang="0">
                  <a:pos x="199" y="171"/>
                </a:cxn>
                <a:cxn ang="0">
                  <a:pos x="178" y="163"/>
                </a:cxn>
                <a:cxn ang="0">
                  <a:pos x="161" y="153"/>
                </a:cxn>
                <a:cxn ang="0">
                  <a:pos x="146" y="142"/>
                </a:cxn>
                <a:cxn ang="0">
                  <a:pos x="133" y="129"/>
                </a:cxn>
                <a:cxn ang="0">
                  <a:pos x="118" y="109"/>
                </a:cxn>
                <a:cxn ang="0">
                  <a:pos x="105" y="84"/>
                </a:cxn>
                <a:cxn ang="0">
                  <a:pos x="95" y="53"/>
                </a:cxn>
                <a:cxn ang="0">
                  <a:pos x="91" y="33"/>
                </a:cxn>
                <a:cxn ang="0">
                  <a:pos x="83" y="16"/>
                </a:cxn>
                <a:cxn ang="0">
                  <a:pos x="69" y="5"/>
                </a:cxn>
                <a:cxn ang="0">
                  <a:pos x="52" y="0"/>
                </a:cxn>
              </a:cxnLst>
              <a:rect l="0" t="0" r="r" b="b"/>
              <a:pathLst>
                <a:path w="346" h="275">
                  <a:moveTo>
                    <a:pt x="42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6" y="10"/>
                  </a:lnTo>
                  <a:lnTo>
                    <a:pt x="10" y="17"/>
                  </a:lnTo>
                  <a:lnTo>
                    <a:pt x="5" y="25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2" y="68"/>
                  </a:lnTo>
                  <a:lnTo>
                    <a:pt x="6" y="86"/>
                  </a:lnTo>
                  <a:lnTo>
                    <a:pt x="12" y="105"/>
                  </a:lnTo>
                  <a:lnTo>
                    <a:pt x="20" y="125"/>
                  </a:lnTo>
                  <a:lnTo>
                    <a:pt x="29" y="145"/>
                  </a:lnTo>
                  <a:lnTo>
                    <a:pt x="42" y="164"/>
                  </a:lnTo>
                  <a:lnTo>
                    <a:pt x="49" y="174"/>
                  </a:lnTo>
                  <a:lnTo>
                    <a:pt x="56" y="183"/>
                  </a:lnTo>
                  <a:lnTo>
                    <a:pt x="64" y="192"/>
                  </a:lnTo>
                  <a:lnTo>
                    <a:pt x="73" y="201"/>
                  </a:lnTo>
                  <a:lnTo>
                    <a:pt x="82" y="210"/>
                  </a:lnTo>
                  <a:lnTo>
                    <a:pt x="91" y="219"/>
                  </a:lnTo>
                  <a:lnTo>
                    <a:pt x="102" y="227"/>
                  </a:lnTo>
                  <a:lnTo>
                    <a:pt x="113" y="234"/>
                  </a:lnTo>
                  <a:lnTo>
                    <a:pt x="125" y="241"/>
                  </a:lnTo>
                  <a:lnTo>
                    <a:pt x="137" y="248"/>
                  </a:lnTo>
                  <a:lnTo>
                    <a:pt x="150" y="254"/>
                  </a:lnTo>
                  <a:lnTo>
                    <a:pt x="164" y="259"/>
                  </a:lnTo>
                  <a:lnTo>
                    <a:pt x="179" y="263"/>
                  </a:lnTo>
                  <a:lnTo>
                    <a:pt x="194" y="267"/>
                  </a:lnTo>
                  <a:lnTo>
                    <a:pt x="210" y="271"/>
                  </a:lnTo>
                  <a:lnTo>
                    <a:pt x="227" y="273"/>
                  </a:lnTo>
                  <a:lnTo>
                    <a:pt x="244" y="275"/>
                  </a:lnTo>
                  <a:lnTo>
                    <a:pt x="263" y="275"/>
                  </a:lnTo>
                  <a:lnTo>
                    <a:pt x="282" y="275"/>
                  </a:lnTo>
                  <a:lnTo>
                    <a:pt x="303" y="274"/>
                  </a:lnTo>
                  <a:lnTo>
                    <a:pt x="313" y="272"/>
                  </a:lnTo>
                  <a:lnTo>
                    <a:pt x="321" y="269"/>
                  </a:lnTo>
                  <a:lnTo>
                    <a:pt x="329" y="264"/>
                  </a:lnTo>
                  <a:lnTo>
                    <a:pt x="335" y="258"/>
                  </a:lnTo>
                  <a:lnTo>
                    <a:pt x="340" y="251"/>
                  </a:lnTo>
                  <a:lnTo>
                    <a:pt x="344" y="242"/>
                  </a:lnTo>
                  <a:lnTo>
                    <a:pt x="346" y="233"/>
                  </a:lnTo>
                  <a:lnTo>
                    <a:pt x="346" y="224"/>
                  </a:lnTo>
                  <a:lnTo>
                    <a:pt x="345" y="215"/>
                  </a:lnTo>
                  <a:lnTo>
                    <a:pt x="341" y="205"/>
                  </a:lnTo>
                  <a:lnTo>
                    <a:pt x="336" y="198"/>
                  </a:lnTo>
                  <a:lnTo>
                    <a:pt x="330" y="191"/>
                  </a:lnTo>
                  <a:lnTo>
                    <a:pt x="323" y="186"/>
                  </a:lnTo>
                  <a:lnTo>
                    <a:pt x="314" y="183"/>
                  </a:lnTo>
                  <a:lnTo>
                    <a:pt x="305" y="181"/>
                  </a:lnTo>
                  <a:lnTo>
                    <a:pt x="296" y="180"/>
                  </a:lnTo>
                  <a:lnTo>
                    <a:pt x="279" y="181"/>
                  </a:lnTo>
                  <a:lnTo>
                    <a:pt x="263" y="181"/>
                  </a:lnTo>
                  <a:lnTo>
                    <a:pt x="249" y="181"/>
                  </a:lnTo>
                  <a:lnTo>
                    <a:pt x="235" y="179"/>
                  </a:lnTo>
                  <a:lnTo>
                    <a:pt x="222" y="177"/>
                  </a:lnTo>
                  <a:lnTo>
                    <a:pt x="210" y="174"/>
                  </a:lnTo>
                  <a:lnTo>
                    <a:pt x="199" y="171"/>
                  </a:lnTo>
                  <a:lnTo>
                    <a:pt x="188" y="167"/>
                  </a:lnTo>
                  <a:lnTo>
                    <a:pt x="178" y="163"/>
                  </a:lnTo>
                  <a:lnTo>
                    <a:pt x="169" y="158"/>
                  </a:lnTo>
                  <a:lnTo>
                    <a:pt x="161" y="153"/>
                  </a:lnTo>
                  <a:lnTo>
                    <a:pt x="153" y="147"/>
                  </a:lnTo>
                  <a:lnTo>
                    <a:pt x="146" y="142"/>
                  </a:lnTo>
                  <a:lnTo>
                    <a:pt x="139" y="136"/>
                  </a:lnTo>
                  <a:lnTo>
                    <a:pt x="133" y="129"/>
                  </a:lnTo>
                  <a:lnTo>
                    <a:pt x="128" y="123"/>
                  </a:lnTo>
                  <a:lnTo>
                    <a:pt x="118" y="109"/>
                  </a:lnTo>
                  <a:lnTo>
                    <a:pt x="111" y="96"/>
                  </a:lnTo>
                  <a:lnTo>
                    <a:pt x="105" y="84"/>
                  </a:lnTo>
                  <a:lnTo>
                    <a:pt x="101" y="72"/>
                  </a:lnTo>
                  <a:lnTo>
                    <a:pt x="95" y="53"/>
                  </a:lnTo>
                  <a:lnTo>
                    <a:pt x="93" y="42"/>
                  </a:lnTo>
                  <a:lnTo>
                    <a:pt x="91" y="33"/>
                  </a:lnTo>
                  <a:lnTo>
                    <a:pt x="88" y="25"/>
                  </a:lnTo>
                  <a:lnTo>
                    <a:pt x="83" y="16"/>
                  </a:lnTo>
                  <a:lnTo>
                    <a:pt x="76" y="10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A4C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59"/>
            <p:cNvSpPr>
              <a:spLocks/>
            </p:cNvSpPr>
            <p:nvPr/>
          </p:nvSpPr>
          <p:spPr bwMode="auto">
            <a:xfrm>
              <a:off x="663" y="2906"/>
              <a:ext cx="147" cy="154"/>
            </a:xfrm>
            <a:custGeom>
              <a:avLst/>
              <a:gdLst/>
              <a:ahLst/>
              <a:cxnLst>
                <a:cxn ang="0">
                  <a:pos x="2" y="723"/>
                </a:cxn>
                <a:cxn ang="0">
                  <a:pos x="22" y="863"/>
                </a:cxn>
                <a:cxn ang="0">
                  <a:pos x="53" y="1011"/>
                </a:cxn>
                <a:cxn ang="0">
                  <a:pos x="103" y="1196"/>
                </a:cxn>
                <a:cxn ang="0">
                  <a:pos x="178" y="1414"/>
                </a:cxn>
                <a:cxn ang="0">
                  <a:pos x="282" y="1655"/>
                </a:cxn>
                <a:cxn ang="0">
                  <a:pos x="419" y="1915"/>
                </a:cxn>
                <a:cxn ang="0">
                  <a:pos x="595" y="2189"/>
                </a:cxn>
                <a:cxn ang="0">
                  <a:pos x="814" y="2468"/>
                </a:cxn>
                <a:cxn ang="0">
                  <a:pos x="1080" y="2748"/>
                </a:cxn>
                <a:cxn ang="0">
                  <a:pos x="1399" y="3023"/>
                </a:cxn>
                <a:cxn ang="0">
                  <a:pos x="1775" y="3286"/>
                </a:cxn>
                <a:cxn ang="0">
                  <a:pos x="2212" y="3530"/>
                </a:cxn>
                <a:cxn ang="0">
                  <a:pos x="2716" y="3750"/>
                </a:cxn>
                <a:cxn ang="0">
                  <a:pos x="3292" y="3941"/>
                </a:cxn>
                <a:cxn ang="0">
                  <a:pos x="3614" y="3995"/>
                </a:cxn>
                <a:cxn ang="0">
                  <a:pos x="3640" y="3862"/>
                </a:cxn>
                <a:cxn ang="0">
                  <a:pos x="3661" y="3717"/>
                </a:cxn>
                <a:cxn ang="0">
                  <a:pos x="3680" y="3536"/>
                </a:cxn>
                <a:cxn ang="0">
                  <a:pos x="3691" y="3322"/>
                </a:cxn>
                <a:cxn ang="0">
                  <a:pos x="3689" y="3080"/>
                </a:cxn>
                <a:cxn ang="0">
                  <a:pos x="3670" y="2817"/>
                </a:cxn>
                <a:cxn ang="0">
                  <a:pos x="3629" y="2536"/>
                </a:cxn>
                <a:cxn ang="0">
                  <a:pos x="3560" y="2242"/>
                </a:cxn>
                <a:cxn ang="0">
                  <a:pos x="3458" y="1942"/>
                </a:cxn>
                <a:cxn ang="0">
                  <a:pos x="3320" y="1641"/>
                </a:cxn>
                <a:cxn ang="0">
                  <a:pos x="3138" y="1343"/>
                </a:cxn>
                <a:cxn ang="0">
                  <a:pos x="2910" y="1053"/>
                </a:cxn>
                <a:cxn ang="0">
                  <a:pos x="2630" y="777"/>
                </a:cxn>
                <a:cxn ang="0">
                  <a:pos x="2293" y="520"/>
                </a:cxn>
                <a:cxn ang="0">
                  <a:pos x="2080" y="389"/>
                </a:cxn>
                <a:cxn ang="0">
                  <a:pos x="1977" y="335"/>
                </a:cxn>
                <a:cxn ang="0">
                  <a:pos x="1870" y="283"/>
                </a:cxn>
                <a:cxn ang="0">
                  <a:pos x="1735" y="224"/>
                </a:cxn>
                <a:cxn ang="0">
                  <a:pos x="1581" y="162"/>
                </a:cxn>
                <a:cxn ang="0">
                  <a:pos x="1411" y="104"/>
                </a:cxn>
                <a:cxn ang="0">
                  <a:pos x="1230" y="54"/>
                </a:cxn>
                <a:cxn ang="0">
                  <a:pos x="1045" y="18"/>
                </a:cxn>
                <a:cxn ang="0">
                  <a:pos x="859" y="0"/>
                </a:cxn>
                <a:cxn ang="0">
                  <a:pos x="678" y="6"/>
                </a:cxn>
                <a:cxn ang="0">
                  <a:pos x="507" y="41"/>
                </a:cxn>
                <a:cxn ang="0">
                  <a:pos x="351" y="110"/>
                </a:cxn>
                <a:cxn ang="0">
                  <a:pos x="215" y="219"/>
                </a:cxn>
                <a:cxn ang="0">
                  <a:pos x="106" y="372"/>
                </a:cxn>
                <a:cxn ang="0">
                  <a:pos x="27" y="574"/>
                </a:cxn>
              </a:cxnLst>
              <a:rect l="0" t="0" r="r" b="b"/>
              <a:pathLst>
                <a:path w="3692" h="4022">
                  <a:moveTo>
                    <a:pt x="0" y="695"/>
                  </a:moveTo>
                  <a:lnTo>
                    <a:pt x="2" y="723"/>
                  </a:lnTo>
                  <a:lnTo>
                    <a:pt x="13" y="804"/>
                  </a:lnTo>
                  <a:lnTo>
                    <a:pt x="22" y="863"/>
                  </a:lnTo>
                  <a:lnTo>
                    <a:pt x="35" y="933"/>
                  </a:lnTo>
                  <a:lnTo>
                    <a:pt x="53" y="1011"/>
                  </a:lnTo>
                  <a:lnTo>
                    <a:pt x="75" y="1099"/>
                  </a:lnTo>
                  <a:lnTo>
                    <a:pt x="103" y="1196"/>
                  </a:lnTo>
                  <a:lnTo>
                    <a:pt x="137" y="1301"/>
                  </a:lnTo>
                  <a:lnTo>
                    <a:pt x="178" y="1414"/>
                  </a:lnTo>
                  <a:lnTo>
                    <a:pt x="225" y="1532"/>
                  </a:lnTo>
                  <a:lnTo>
                    <a:pt x="282" y="1655"/>
                  </a:lnTo>
                  <a:lnTo>
                    <a:pt x="346" y="1784"/>
                  </a:lnTo>
                  <a:lnTo>
                    <a:pt x="419" y="1915"/>
                  </a:lnTo>
                  <a:lnTo>
                    <a:pt x="502" y="2050"/>
                  </a:lnTo>
                  <a:lnTo>
                    <a:pt x="595" y="2189"/>
                  </a:lnTo>
                  <a:lnTo>
                    <a:pt x="698" y="2328"/>
                  </a:lnTo>
                  <a:lnTo>
                    <a:pt x="814" y="2468"/>
                  </a:lnTo>
                  <a:lnTo>
                    <a:pt x="940" y="2608"/>
                  </a:lnTo>
                  <a:lnTo>
                    <a:pt x="1080" y="2748"/>
                  </a:lnTo>
                  <a:lnTo>
                    <a:pt x="1232" y="2886"/>
                  </a:lnTo>
                  <a:lnTo>
                    <a:pt x="1399" y="3023"/>
                  </a:lnTo>
                  <a:lnTo>
                    <a:pt x="1579" y="3156"/>
                  </a:lnTo>
                  <a:lnTo>
                    <a:pt x="1775" y="3286"/>
                  </a:lnTo>
                  <a:lnTo>
                    <a:pt x="1985" y="3410"/>
                  </a:lnTo>
                  <a:lnTo>
                    <a:pt x="2212" y="3530"/>
                  </a:lnTo>
                  <a:lnTo>
                    <a:pt x="2455" y="3643"/>
                  </a:lnTo>
                  <a:lnTo>
                    <a:pt x="2716" y="3750"/>
                  </a:lnTo>
                  <a:lnTo>
                    <a:pt x="2994" y="3850"/>
                  </a:lnTo>
                  <a:lnTo>
                    <a:pt x="3292" y="3941"/>
                  </a:lnTo>
                  <a:lnTo>
                    <a:pt x="3607" y="4022"/>
                  </a:lnTo>
                  <a:lnTo>
                    <a:pt x="3614" y="3995"/>
                  </a:lnTo>
                  <a:lnTo>
                    <a:pt x="3630" y="3917"/>
                  </a:lnTo>
                  <a:lnTo>
                    <a:pt x="3640" y="3862"/>
                  </a:lnTo>
                  <a:lnTo>
                    <a:pt x="3651" y="3794"/>
                  </a:lnTo>
                  <a:lnTo>
                    <a:pt x="3661" y="3717"/>
                  </a:lnTo>
                  <a:lnTo>
                    <a:pt x="3671" y="3631"/>
                  </a:lnTo>
                  <a:lnTo>
                    <a:pt x="3680" y="3536"/>
                  </a:lnTo>
                  <a:lnTo>
                    <a:pt x="3686" y="3432"/>
                  </a:lnTo>
                  <a:lnTo>
                    <a:pt x="3691" y="3322"/>
                  </a:lnTo>
                  <a:lnTo>
                    <a:pt x="3692" y="3204"/>
                  </a:lnTo>
                  <a:lnTo>
                    <a:pt x="3689" y="3080"/>
                  </a:lnTo>
                  <a:lnTo>
                    <a:pt x="3682" y="2951"/>
                  </a:lnTo>
                  <a:lnTo>
                    <a:pt x="3670" y="2817"/>
                  </a:lnTo>
                  <a:lnTo>
                    <a:pt x="3652" y="2678"/>
                  </a:lnTo>
                  <a:lnTo>
                    <a:pt x="3629" y="2536"/>
                  </a:lnTo>
                  <a:lnTo>
                    <a:pt x="3598" y="2390"/>
                  </a:lnTo>
                  <a:lnTo>
                    <a:pt x="3560" y="2242"/>
                  </a:lnTo>
                  <a:lnTo>
                    <a:pt x="3513" y="2093"/>
                  </a:lnTo>
                  <a:lnTo>
                    <a:pt x="3458" y="1942"/>
                  </a:lnTo>
                  <a:lnTo>
                    <a:pt x="3394" y="1792"/>
                  </a:lnTo>
                  <a:lnTo>
                    <a:pt x="3320" y="1641"/>
                  </a:lnTo>
                  <a:lnTo>
                    <a:pt x="3234" y="1491"/>
                  </a:lnTo>
                  <a:lnTo>
                    <a:pt x="3138" y="1343"/>
                  </a:lnTo>
                  <a:lnTo>
                    <a:pt x="3031" y="1196"/>
                  </a:lnTo>
                  <a:lnTo>
                    <a:pt x="2910" y="1053"/>
                  </a:lnTo>
                  <a:lnTo>
                    <a:pt x="2777" y="913"/>
                  </a:lnTo>
                  <a:lnTo>
                    <a:pt x="2630" y="777"/>
                  </a:lnTo>
                  <a:lnTo>
                    <a:pt x="2468" y="646"/>
                  </a:lnTo>
                  <a:lnTo>
                    <a:pt x="2293" y="520"/>
                  </a:lnTo>
                  <a:lnTo>
                    <a:pt x="2101" y="401"/>
                  </a:lnTo>
                  <a:lnTo>
                    <a:pt x="2080" y="389"/>
                  </a:lnTo>
                  <a:lnTo>
                    <a:pt x="2021" y="356"/>
                  </a:lnTo>
                  <a:lnTo>
                    <a:pt x="1977" y="335"/>
                  </a:lnTo>
                  <a:lnTo>
                    <a:pt x="1927" y="310"/>
                  </a:lnTo>
                  <a:lnTo>
                    <a:pt x="1870" y="283"/>
                  </a:lnTo>
                  <a:lnTo>
                    <a:pt x="1806" y="253"/>
                  </a:lnTo>
                  <a:lnTo>
                    <a:pt x="1735" y="224"/>
                  </a:lnTo>
                  <a:lnTo>
                    <a:pt x="1661" y="193"/>
                  </a:lnTo>
                  <a:lnTo>
                    <a:pt x="1581" y="162"/>
                  </a:lnTo>
                  <a:lnTo>
                    <a:pt x="1497" y="132"/>
                  </a:lnTo>
                  <a:lnTo>
                    <a:pt x="1411" y="104"/>
                  </a:lnTo>
                  <a:lnTo>
                    <a:pt x="1322" y="77"/>
                  </a:lnTo>
                  <a:lnTo>
                    <a:pt x="1230" y="54"/>
                  </a:lnTo>
                  <a:lnTo>
                    <a:pt x="1138" y="34"/>
                  </a:lnTo>
                  <a:lnTo>
                    <a:pt x="1045" y="18"/>
                  </a:lnTo>
                  <a:lnTo>
                    <a:pt x="951" y="6"/>
                  </a:lnTo>
                  <a:lnTo>
                    <a:pt x="859" y="0"/>
                  </a:lnTo>
                  <a:lnTo>
                    <a:pt x="768" y="0"/>
                  </a:lnTo>
                  <a:lnTo>
                    <a:pt x="678" y="6"/>
                  </a:lnTo>
                  <a:lnTo>
                    <a:pt x="591" y="20"/>
                  </a:lnTo>
                  <a:lnTo>
                    <a:pt x="507" y="41"/>
                  </a:lnTo>
                  <a:lnTo>
                    <a:pt x="427" y="70"/>
                  </a:lnTo>
                  <a:lnTo>
                    <a:pt x="351" y="110"/>
                  </a:lnTo>
                  <a:lnTo>
                    <a:pt x="281" y="159"/>
                  </a:lnTo>
                  <a:lnTo>
                    <a:pt x="215" y="219"/>
                  </a:lnTo>
                  <a:lnTo>
                    <a:pt x="157" y="289"/>
                  </a:lnTo>
                  <a:lnTo>
                    <a:pt x="106" y="372"/>
                  </a:lnTo>
                  <a:lnTo>
                    <a:pt x="62" y="467"/>
                  </a:lnTo>
                  <a:lnTo>
                    <a:pt x="27" y="574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4B6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60"/>
            <p:cNvSpPr>
              <a:spLocks/>
            </p:cNvSpPr>
            <p:nvPr/>
          </p:nvSpPr>
          <p:spPr bwMode="auto">
            <a:xfrm>
              <a:off x="643" y="2929"/>
              <a:ext cx="29" cy="47"/>
            </a:xfrm>
            <a:custGeom>
              <a:avLst/>
              <a:gdLst/>
              <a:ahLst/>
              <a:cxnLst>
                <a:cxn ang="0">
                  <a:pos x="730" y="204"/>
                </a:cxn>
                <a:cxn ang="0">
                  <a:pos x="723" y="209"/>
                </a:cxn>
                <a:cxn ang="0">
                  <a:pos x="704" y="223"/>
                </a:cxn>
                <a:cxn ang="0">
                  <a:pos x="674" y="248"/>
                </a:cxn>
                <a:cxn ang="0">
                  <a:pos x="635" y="280"/>
                </a:cxn>
                <a:cxn ang="0">
                  <a:pos x="589" y="321"/>
                </a:cxn>
                <a:cxn ang="0">
                  <a:pos x="536" y="371"/>
                </a:cxn>
                <a:cxn ang="0">
                  <a:pos x="508" y="398"/>
                </a:cxn>
                <a:cxn ang="0">
                  <a:pos x="477" y="428"/>
                </a:cxn>
                <a:cxn ang="0">
                  <a:pos x="447" y="460"/>
                </a:cxn>
                <a:cxn ang="0">
                  <a:pos x="417" y="492"/>
                </a:cxn>
                <a:cxn ang="0">
                  <a:pos x="386" y="528"/>
                </a:cxn>
                <a:cxn ang="0">
                  <a:pos x="355" y="565"/>
                </a:cxn>
                <a:cxn ang="0">
                  <a:pos x="323" y="603"/>
                </a:cxn>
                <a:cxn ang="0">
                  <a:pos x="292" y="643"/>
                </a:cxn>
                <a:cxn ang="0">
                  <a:pos x="261" y="685"/>
                </a:cxn>
                <a:cxn ang="0">
                  <a:pos x="230" y="729"/>
                </a:cxn>
                <a:cxn ang="0">
                  <a:pos x="201" y="773"/>
                </a:cxn>
                <a:cxn ang="0">
                  <a:pos x="172" y="820"/>
                </a:cxn>
                <a:cxn ang="0">
                  <a:pos x="145" y="867"/>
                </a:cxn>
                <a:cxn ang="0">
                  <a:pos x="119" y="917"/>
                </a:cxn>
                <a:cxn ang="0">
                  <a:pos x="94" y="967"/>
                </a:cxn>
                <a:cxn ang="0">
                  <a:pos x="71" y="1019"/>
                </a:cxn>
                <a:cxn ang="0">
                  <a:pos x="50" y="1071"/>
                </a:cxn>
                <a:cxn ang="0">
                  <a:pos x="31" y="1126"/>
                </a:cxn>
                <a:cxn ang="0">
                  <a:pos x="15" y="1182"/>
                </a:cxn>
                <a:cxn ang="0">
                  <a:pos x="0" y="1238"/>
                </a:cxn>
                <a:cxn ang="0">
                  <a:pos x="0" y="1229"/>
                </a:cxn>
                <a:cxn ang="0">
                  <a:pos x="0" y="1205"/>
                </a:cxn>
                <a:cxn ang="0">
                  <a:pos x="1" y="1165"/>
                </a:cxn>
                <a:cxn ang="0">
                  <a:pos x="5" y="1113"/>
                </a:cxn>
                <a:cxn ang="0">
                  <a:pos x="7" y="1081"/>
                </a:cxn>
                <a:cxn ang="0">
                  <a:pos x="11" y="1048"/>
                </a:cxn>
                <a:cxn ang="0">
                  <a:pos x="15" y="1013"/>
                </a:cxn>
                <a:cxn ang="0">
                  <a:pos x="20" y="974"/>
                </a:cxn>
                <a:cxn ang="0">
                  <a:pos x="27" y="934"/>
                </a:cxn>
                <a:cxn ang="0">
                  <a:pos x="35" y="891"/>
                </a:cxn>
                <a:cxn ang="0">
                  <a:pos x="44" y="847"/>
                </a:cxn>
                <a:cxn ang="0">
                  <a:pos x="55" y="800"/>
                </a:cxn>
                <a:cxn ang="0">
                  <a:pos x="68" y="754"/>
                </a:cxn>
                <a:cxn ang="0">
                  <a:pos x="82" y="705"/>
                </a:cxn>
                <a:cxn ang="0">
                  <a:pos x="98" y="655"/>
                </a:cxn>
                <a:cxn ang="0">
                  <a:pos x="116" y="605"/>
                </a:cxn>
                <a:cxn ang="0">
                  <a:pos x="136" y="554"/>
                </a:cxn>
                <a:cxn ang="0">
                  <a:pos x="158" y="502"/>
                </a:cxn>
                <a:cxn ang="0">
                  <a:pos x="182" y="451"/>
                </a:cxn>
                <a:cxn ang="0">
                  <a:pos x="209" y="398"/>
                </a:cxn>
                <a:cxn ang="0">
                  <a:pos x="239" y="347"/>
                </a:cxn>
                <a:cxn ang="0">
                  <a:pos x="272" y="294"/>
                </a:cxn>
                <a:cxn ang="0">
                  <a:pos x="307" y="244"/>
                </a:cxn>
                <a:cxn ang="0">
                  <a:pos x="344" y="193"/>
                </a:cxn>
                <a:cxn ang="0">
                  <a:pos x="385" y="142"/>
                </a:cxn>
                <a:cxn ang="0">
                  <a:pos x="429" y="94"/>
                </a:cxn>
                <a:cxn ang="0">
                  <a:pos x="475" y="46"/>
                </a:cxn>
                <a:cxn ang="0">
                  <a:pos x="527" y="0"/>
                </a:cxn>
                <a:cxn ang="0">
                  <a:pos x="730" y="204"/>
                </a:cxn>
              </a:cxnLst>
              <a:rect l="0" t="0" r="r" b="b"/>
              <a:pathLst>
                <a:path w="730" h="1238">
                  <a:moveTo>
                    <a:pt x="730" y="204"/>
                  </a:moveTo>
                  <a:lnTo>
                    <a:pt x="723" y="209"/>
                  </a:lnTo>
                  <a:lnTo>
                    <a:pt x="704" y="223"/>
                  </a:lnTo>
                  <a:lnTo>
                    <a:pt x="674" y="248"/>
                  </a:lnTo>
                  <a:lnTo>
                    <a:pt x="635" y="280"/>
                  </a:lnTo>
                  <a:lnTo>
                    <a:pt x="589" y="321"/>
                  </a:lnTo>
                  <a:lnTo>
                    <a:pt x="536" y="371"/>
                  </a:lnTo>
                  <a:lnTo>
                    <a:pt x="508" y="398"/>
                  </a:lnTo>
                  <a:lnTo>
                    <a:pt x="477" y="428"/>
                  </a:lnTo>
                  <a:lnTo>
                    <a:pt x="447" y="460"/>
                  </a:lnTo>
                  <a:lnTo>
                    <a:pt x="417" y="492"/>
                  </a:lnTo>
                  <a:lnTo>
                    <a:pt x="386" y="528"/>
                  </a:lnTo>
                  <a:lnTo>
                    <a:pt x="355" y="565"/>
                  </a:lnTo>
                  <a:lnTo>
                    <a:pt x="323" y="603"/>
                  </a:lnTo>
                  <a:lnTo>
                    <a:pt x="292" y="643"/>
                  </a:lnTo>
                  <a:lnTo>
                    <a:pt x="261" y="685"/>
                  </a:lnTo>
                  <a:lnTo>
                    <a:pt x="230" y="729"/>
                  </a:lnTo>
                  <a:lnTo>
                    <a:pt x="201" y="773"/>
                  </a:lnTo>
                  <a:lnTo>
                    <a:pt x="172" y="820"/>
                  </a:lnTo>
                  <a:lnTo>
                    <a:pt x="145" y="867"/>
                  </a:lnTo>
                  <a:lnTo>
                    <a:pt x="119" y="917"/>
                  </a:lnTo>
                  <a:lnTo>
                    <a:pt x="94" y="967"/>
                  </a:lnTo>
                  <a:lnTo>
                    <a:pt x="71" y="1019"/>
                  </a:lnTo>
                  <a:lnTo>
                    <a:pt x="50" y="1071"/>
                  </a:lnTo>
                  <a:lnTo>
                    <a:pt x="31" y="1126"/>
                  </a:lnTo>
                  <a:lnTo>
                    <a:pt x="15" y="1182"/>
                  </a:lnTo>
                  <a:lnTo>
                    <a:pt x="0" y="1238"/>
                  </a:lnTo>
                  <a:lnTo>
                    <a:pt x="0" y="1229"/>
                  </a:lnTo>
                  <a:lnTo>
                    <a:pt x="0" y="1205"/>
                  </a:lnTo>
                  <a:lnTo>
                    <a:pt x="1" y="1165"/>
                  </a:lnTo>
                  <a:lnTo>
                    <a:pt x="5" y="1113"/>
                  </a:lnTo>
                  <a:lnTo>
                    <a:pt x="7" y="1081"/>
                  </a:lnTo>
                  <a:lnTo>
                    <a:pt x="11" y="1048"/>
                  </a:lnTo>
                  <a:lnTo>
                    <a:pt x="15" y="1013"/>
                  </a:lnTo>
                  <a:lnTo>
                    <a:pt x="20" y="974"/>
                  </a:lnTo>
                  <a:lnTo>
                    <a:pt x="27" y="934"/>
                  </a:lnTo>
                  <a:lnTo>
                    <a:pt x="35" y="891"/>
                  </a:lnTo>
                  <a:lnTo>
                    <a:pt x="44" y="847"/>
                  </a:lnTo>
                  <a:lnTo>
                    <a:pt x="55" y="800"/>
                  </a:lnTo>
                  <a:lnTo>
                    <a:pt x="68" y="754"/>
                  </a:lnTo>
                  <a:lnTo>
                    <a:pt x="82" y="705"/>
                  </a:lnTo>
                  <a:lnTo>
                    <a:pt x="98" y="655"/>
                  </a:lnTo>
                  <a:lnTo>
                    <a:pt x="116" y="605"/>
                  </a:lnTo>
                  <a:lnTo>
                    <a:pt x="136" y="554"/>
                  </a:lnTo>
                  <a:lnTo>
                    <a:pt x="158" y="502"/>
                  </a:lnTo>
                  <a:lnTo>
                    <a:pt x="182" y="451"/>
                  </a:lnTo>
                  <a:lnTo>
                    <a:pt x="209" y="398"/>
                  </a:lnTo>
                  <a:lnTo>
                    <a:pt x="239" y="347"/>
                  </a:lnTo>
                  <a:lnTo>
                    <a:pt x="272" y="294"/>
                  </a:lnTo>
                  <a:lnTo>
                    <a:pt x="307" y="244"/>
                  </a:lnTo>
                  <a:lnTo>
                    <a:pt x="344" y="193"/>
                  </a:lnTo>
                  <a:lnTo>
                    <a:pt x="385" y="142"/>
                  </a:lnTo>
                  <a:lnTo>
                    <a:pt x="429" y="94"/>
                  </a:lnTo>
                  <a:lnTo>
                    <a:pt x="475" y="46"/>
                  </a:lnTo>
                  <a:lnTo>
                    <a:pt x="527" y="0"/>
                  </a:lnTo>
                  <a:lnTo>
                    <a:pt x="730" y="204"/>
                  </a:lnTo>
                  <a:close/>
                </a:path>
              </a:pathLst>
            </a:custGeom>
            <a:solidFill>
              <a:srgbClr val="4B6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61"/>
            <p:cNvSpPr>
              <a:spLocks/>
            </p:cNvSpPr>
            <p:nvPr/>
          </p:nvSpPr>
          <p:spPr bwMode="auto">
            <a:xfrm>
              <a:off x="673" y="2917"/>
              <a:ext cx="134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9" y="117"/>
                </a:cxn>
                <a:cxn ang="0">
                  <a:pos x="31" y="180"/>
                </a:cxn>
                <a:cxn ang="0">
                  <a:pos x="48" y="254"/>
                </a:cxn>
                <a:cxn ang="0">
                  <a:pos x="69" y="339"/>
                </a:cxn>
                <a:cxn ang="0">
                  <a:pos x="95" y="435"/>
                </a:cxn>
                <a:cxn ang="0">
                  <a:pos x="126" y="540"/>
                </a:cxn>
                <a:cxn ang="0">
                  <a:pos x="163" y="654"/>
                </a:cxn>
                <a:cxn ang="0">
                  <a:pos x="207" y="775"/>
                </a:cxn>
                <a:cxn ang="0">
                  <a:pos x="258" y="903"/>
                </a:cxn>
                <a:cxn ang="0">
                  <a:pos x="315" y="1038"/>
                </a:cxn>
                <a:cxn ang="0">
                  <a:pos x="380" y="1177"/>
                </a:cxn>
                <a:cxn ang="0">
                  <a:pos x="452" y="1322"/>
                </a:cxn>
                <a:cxn ang="0">
                  <a:pos x="534" y="1470"/>
                </a:cxn>
                <a:cxn ang="0">
                  <a:pos x="624" y="1622"/>
                </a:cxn>
                <a:cxn ang="0">
                  <a:pos x="724" y="1776"/>
                </a:cxn>
                <a:cxn ang="0">
                  <a:pos x="834" y="1931"/>
                </a:cxn>
                <a:cxn ang="0">
                  <a:pos x="954" y="2087"/>
                </a:cxn>
                <a:cxn ang="0">
                  <a:pos x="1085" y="2243"/>
                </a:cxn>
                <a:cxn ang="0">
                  <a:pos x="1226" y="2398"/>
                </a:cxn>
                <a:cxn ang="0">
                  <a:pos x="1380" y="2551"/>
                </a:cxn>
                <a:cxn ang="0">
                  <a:pos x="1546" y="2702"/>
                </a:cxn>
                <a:cxn ang="0">
                  <a:pos x="1723" y="2849"/>
                </a:cxn>
                <a:cxn ang="0">
                  <a:pos x="1914" y="2993"/>
                </a:cxn>
                <a:cxn ang="0">
                  <a:pos x="2119" y="3131"/>
                </a:cxn>
                <a:cxn ang="0">
                  <a:pos x="2337" y="3264"/>
                </a:cxn>
                <a:cxn ang="0">
                  <a:pos x="2570" y="3391"/>
                </a:cxn>
                <a:cxn ang="0">
                  <a:pos x="2817" y="3510"/>
                </a:cxn>
                <a:cxn ang="0">
                  <a:pos x="3079" y="3621"/>
                </a:cxn>
                <a:cxn ang="0">
                  <a:pos x="3357" y="3724"/>
                </a:cxn>
                <a:cxn ang="0">
                  <a:pos x="3329" y="3709"/>
                </a:cxn>
                <a:cxn ang="0">
                  <a:pos x="3246" y="3665"/>
                </a:cxn>
                <a:cxn ang="0">
                  <a:pos x="3187" y="3631"/>
                </a:cxn>
                <a:cxn ang="0">
                  <a:pos x="3117" y="3590"/>
                </a:cxn>
                <a:cxn ang="0">
                  <a:pos x="3038" y="3542"/>
                </a:cxn>
                <a:cxn ang="0">
                  <a:pos x="2947" y="3487"/>
                </a:cxn>
                <a:cxn ang="0">
                  <a:pos x="2850" y="3424"/>
                </a:cxn>
                <a:cxn ang="0">
                  <a:pos x="2743" y="3353"/>
                </a:cxn>
                <a:cxn ang="0">
                  <a:pos x="2630" y="3277"/>
                </a:cxn>
                <a:cxn ang="0">
                  <a:pos x="2511" y="3192"/>
                </a:cxn>
                <a:cxn ang="0">
                  <a:pos x="2386" y="3100"/>
                </a:cxn>
                <a:cxn ang="0">
                  <a:pos x="2256" y="3001"/>
                </a:cxn>
                <a:cxn ang="0">
                  <a:pos x="2122" y="2895"/>
                </a:cxn>
                <a:cxn ang="0">
                  <a:pos x="1985" y="2780"/>
                </a:cxn>
                <a:cxn ang="0">
                  <a:pos x="1846" y="2660"/>
                </a:cxn>
                <a:cxn ang="0">
                  <a:pos x="1705" y="2533"/>
                </a:cxn>
                <a:cxn ang="0">
                  <a:pos x="1564" y="2397"/>
                </a:cxn>
                <a:cxn ang="0">
                  <a:pos x="1422" y="2255"/>
                </a:cxn>
                <a:cxn ang="0">
                  <a:pos x="1281" y="2106"/>
                </a:cxn>
                <a:cxn ang="0">
                  <a:pos x="1141" y="1950"/>
                </a:cxn>
                <a:cxn ang="0">
                  <a:pos x="1004" y="1786"/>
                </a:cxn>
                <a:cxn ang="0">
                  <a:pos x="870" y="1616"/>
                </a:cxn>
                <a:cxn ang="0">
                  <a:pos x="739" y="1438"/>
                </a:cxn>
                <a:cxn ang="0">
                  <a:pos x="613" y="1253"/>
                </a:cxn>
                <a:cxn ang="0">
                  <a:pos x="493" y="1062"/>
                </a:cxn>
                <a:cxn ang="0">
                  <a:pos x="379" y="863"/>
                </a:cxn>
                <a:cxn ang="0">
                  <a:pos x="272" y="658"/>
                </a:cxn>
                <a:cxn ang="0">
                  <a:pos x="172" y="446"/>
                </a:cxn>
                <a:cxn ang="0">
                  <a:pos x="81" y="226"/>
                </a:cxn>
                <a:cxn ang="0">
                  <a:pos x="0" y="0"/>
                </a:cxn>
              </a:cxnLst>
              <a:rect l="0" t="0" r="r" b="b"/>
              <a:pathLst>
                <a:path w="3357" h="3724">
                  <a:moveTo>
                    <a:pt x="0" y="0"/>
                  </a:moveTo>
                  <a:lnTo>
                    <a:pt x="4" y="30"/>
                  </a:lnTo>
                  <a:lnTo>
                    <a:pt x="19" y="117"/>
                  </a:lnTo>
                  <a:lnTo>
                    <a:pt x="31" y="180"/>
                  </a:lnTo>
                  <a:lnTo>
                    <a:pt x="48" y="254"/>
                  </a:lnTo>
                  <a:lnTo>
                    <a:pt x="69" y="339"/>
                  </a:lnTo>
                  <a:lnTo>
                    <a:pt x="95" y="435"/>
                  </a:lnTo>
                  <a:lnTo>
                    <a:pt x="126" y="540"/>
                  </a:lnTo>
                  <a:lnTo>
                    <a:pt x="163" y="654"/>
                  </a:lnTo>
                  <a:lnTo>
                    <a:pt x="207" y="775"/>
                  </a:lnTo>
                  <a:lnTo>
                    <a:pt x="258" y="903"/>
                  </a:lnTo>
                  <a:lnTo>
                    <a:pt x="315" y="1038"/>
                  </a:lnTo>
                  <a:lnTo>
                    <a:pt x="380" y="1177"/>
                  </a:lnTo>
                  <a:lnTo>
                    <a:pt x="452" y="1322"/>
                  </a:lnTo>
                  <a:lnTo>
                    <a:pt x="534" y="1470"/>
                  </a:lnTo>
                  <a:lnTo>
                    <a:pt x="624" y="1622"/>
                  </a:lnTo>
                  <a:lnTo>
                    <a:pt x="724" y="1776"/>
                  </a:lnTo>
                  <a:lnTo>
                    <a:pt x="834" y="1931"/>
                  </a:lnTo>
                  <a:lnTo>
                    <a:pt x="954" y="2087"/>
                  </a:lnTo>
                  <a:lnTo>
                    <a:pt x="1085" y="2243"/>
                  </a:lnTo>
                  <a:lnTo>
                    <a:pt x="1226" y="2398"/>
                  </a:lnTo>
                  <a:lnTo>
                    <a:pt x="1380" y="2551"/>
                  </a:lnTo>
                  <a:lnTo>
                    <a:pt x="1546" y="2702"/>
                  </a:lnTo>
                  <a:lnTo>
                    <a:pt x="1723" y="2849"/>
                  </a:lnTo>
                  <a:lnTo>
                    <a:pt x="1914" y="2993"/>
                  </a:lnTo>
                  <a:lnTo>
                    <a:pt x="2119" y="3131"/>
                  </a:lnTo>
                  <a:lnTo>
                    <a:pt x="2337" y="3264"/>
                  </a:lnTo>
                  <a:lnTo>
                    <a:pt x="2570" y="3391"/>
                  </a:lnTo>
                  <a:lnTo>
                    <a:pt x="2817" y="3510"/>
                  </a:lnTo>
                  <a:lnTo>
                    <a:pt x="3079" y="3621"/>
                  </a:lnTo>
                  <a:lnTo>
                    <a:pt x="3357" y="3724"/>
                  </a:lnTo>
                  <a:lnTo>
                    <a:pt x="3329" y="3709"/>
                  </a:lnTo>
                  <a:lnTo>
                    <a:pt x="3246" y="3665"/>
                  </a:lnTo>
                  <a:lnTo>
                    <a:pt x="3187" y="3631"/>
                  </a:lnTo>
                  <a:lnTo>
                    <a:pt x="3117" y="3590"/>
                  </a:lnTo>
                  <a:lnTo>
                    <a:pt x="3038" y="3542"/>
                  </a:lnTo>
                  <a:lnTo>
                    <a:pt x="2947" y="3487"/>
                  </a:lnTo>
                  <a:lnTo>
                    <a:pt x="2850" y="3424"/>
                  </a:lnTo>
                  <a:lnTo>
                    <a:pt x="2743" y="3353"/>
                  </a:lnTo>
                  <a:lnTo>
                    <a:pt x="2630" y="3277"/>
                  </a:lnTo>
                  <a:lnTo>
                    <a:pt x="2511" y="3192"/>
                  </a:lnTo>
                  <a:lnTo>
                    <a:pt x="2386" y="3100"/>
                  </a:lnTo>
                  <a:lnTo>
                    <a:pt x="2256" y="3001"/>
                  </a:lnTo>
                  <a:lnTo>
                    <a:pt x="2122" y="2895"/>
                  </a:lnTo>
                  <a:lnTo>
                    <a:pt x="1985" y="2780"/>
                  </a:lnTo>
                  <a:lnTo>
                    <a:pt x="1846" y="2660"/>
                  </a:lnTo>
                  <a:lnTo>
                    <a:pt x="1705" y="2533"/>
                  </a:lnTo>
                  <a:lnTo>
                    <a:pt x="1564" y="2397"/>
                  </a:lnTo>
                  <a:lnTo>
                    <a:pt x="1422" y="2255"/>
                  </a:lnTo>
                  <a:lnTo>
                    <a:pt x="1281" y="2106"/>
                  </a:lnTo>
                  <a:lnTo>
                    <a:pt x="1141" y="1950"/>
                  </a:lnTo>
                  <a:lnTo>
                    <a:pt x="1004" y="1786"/>
                  </a:lnTo>
                  <a:lnTo>
                    <a:pt x="870" y="1616"/>
                  </a:lnTo>
                  <a:lnTo>
                    <a:pt x="739" y="1438"/>
                  </a:lnTo>
                  <a:lnTo>
                    <a:pt x="613" y="1253"/>
                  </a:lnTo>
                  <a:lnTo>
                    <a:pt x="493" y="1062"/>
                  </a:lnTo>
                  <a:lnTo>
                    <a:pt x="379" y="863"/>
                  </a:lnTo>
                  <a:lnTo>
                    <a:pt x="272" y="658"/>
                  </a:lnTo>
                  <a:lnTo>
                    <a:pt x="172" y="446"/>
                  </a:lnTo>
                  <a:lnTo>
                    <a:pt x="81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62"/>
            <p:cNvSpPr>
              <a:spLocks/>
            </p:cNvSpPr>
            <p:nvPr/>
          </p:nvSpPr>
          <p:spPr bwMode="auto">
            <a:xfrm>
              <a:off x="689" y="2930"/>
              <a:ext cx="118" cy="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4"/>
                </a:cxn>
                <a:cxn ang="0">
                  <a:pos x="41" y="90"/>
                </a:cxn>
                <a:cxn ang="0">
                  <a:pos x="64" y="139"/>
                </a:cxn>
                <a:cxn ang="0">
                  <a:pos x="93" y="197"/>
                </a:cxn>
                <a:cxn ang="0">
                  <a:pos x="128" y="263"/>
                </a:cxn>
                <a:cxn ang="0">
                  <a:pos x="168" y="339"/>
                </a:cxn>
                <a:cxn ang="0">
                  <a:pos x="214" y="422"/>
                </a:cxn>
                <a:cxn ang="0">
                  <a:pos x="265" y="512"/>
                </a:cxn>
                <a:cxn ang="0">
                  <a:pos x="321" y="610"/>
                </a:cxn>
                <a:cxn ang="0">
                  <a:pos x="385" y="713"/>
                </a:cxn>
                <a:cxn ang="0">
                  <a:pos x="453" y="823"/>
                </a:cxn>
                <a:cxn ang="0">
                  <a:pos x="528" y="938"/>
                </a:cxn>
                <a:cxn ang="0">
                  <a:pos x="609" y="1059"/>
                </a:cxn>
                <a:cxn ang="0">
                  <a:pos x="695" y="1183"/>
                </a:cxn>
                <a:cxn ang="0">
                  <a:pos x="787" y="1312"/>
                </a:cxn>
                <a:cxn ang="0">
                  <a:pos x="887" y="1444"/>
                </a:cxn>
                <a:cxn ang="0">
                  <a:pos x="992" y="1579"/>
                </a:cxn>
                <a:cxn ang="0">
                  <a:pos x="1104" y="1717"/>
                </a:cxn>
                <a:cxn ang="0">
                  <a:pos x="1221" y="1856"/>
                </a:cxn>
                <a:cxn ang="0">
                  <a:pos x="1345" y="1997"/>
                </a:cxn>
                <a:cxn ang="0">
                  <a:pos x="1476" y="2139"/>
                </a:cxn>
                <a:cxn ang="0">
                  <a:pos x="1614" y="2282"/>
                </a:cxn>
                <a:cxn ang="0">
                  <a:pos x="1757" y="2424"/>
                </a:cxn>
                <a:cxn ang="0">
                  <a:pos x="1908" y="2566"/>
                </a:cxn>
                <a:cxn ang="0">
                  <a:pos x="2065" y="2707"/>
                </a:cxn>
                <a:cxn ang="0">
                  <a:pos x="2229" y="2847"/>
                </a:cxn>
                <a:cxn ang="0">
                  <a:pos x="2400" y="2984"/>
                </a:cxn>
                <a:cxn ang="0">
                  <a:pos x="2578" y="3120"/>
                </a:cxn>
                <a:cxn ang="0">
                  <a:pos x="2763" y="3251"/>
                </a:cxn>
                <a:cxn ang="0">
                  <a:pos x="2955" y="3380"/>
                </a:cxn>
                <a:cxn ang="0">
                  <a:pos x="2930" y="3354"/>
                </a:cxn>
                <a:cxn ang="0">
                  <a:pos x="2855" y="3281"/>
                </a:cxn>
                <a:cxn ang="0">
                  <a:pos x="2740" y="3166"/>
                </a:cxn>
                <a:cxn ang="0">
                  <a:pos x="2588" y="3012"/>
                </a:cxn>
                <a:cxn ang="0">
                  <a:pos x="2406" y="2826"/>
                </a:cxn>
                <a:cxn ang="0">
                  <a:pos x="2198" y="2611"/>
                </a:cxn>
                <a:cxn ang="0">
                  <a:pos x="2086" y="2495"/>
                </a:cxn>
                <a:cxn ang="0">
                  <a:pos x="1971" y="2374"/>
                </a:cxn>
                <a:cxn ang="0">
                  <a:pos x="1851" y="2248"/>
                </a:cxn>
                <a:cxn ang="0">
                  <a:pos x="1730" y="2118"/>
                </a:cxn>
                <a:cxn ang="0">
                  <a:pos x="1607" y="1985"/>
                </a:cxn>
                <a:cxn ang="0">
                  <a:pos x="1481" y="1849"/>
                </a:cxn>
                <a:cxn ang="0">
                  <a:pos x="1357" y="1711"/>
                </a:cxn>
                <a:cxn ang="0">
                  <a:pos x="1231" y="1571"/>
                </a:cxn>
                <a:cxn ang="0">
                  <a:pos x="1107" y="1431"/>
                </a:cxn>
                <a:cxn ang="0">
                  <a:pos x="984" y="1290"/>
                </a:cxn>
                <a:cxn ang="0">
                  <a:pos x="864" y="1150"/>
                </a:cxn>
                <a:cxn ang="0">
                  <a:pos x="746" y="1010"/>
                </a:cxn>
                <a:cxn ang="0">
                  <a:pos x="632" y="873"/>
                </a:cxn>
                <a:cxn ang="0">
                  <a:pos x="522" y="736"/>
                </a:cxn>
                <a:cxn ang="0">
                  <a:pos x="419" y="604"/>
                </a:cxn>
                <a:cxn ang="0">
                  <a:pos x="320" y="473"/>
                </a:cxn>
                <a:cxn ang="0">
                  <a:pos x="228" y="348"/>
                </a:cxn>
                <a:cxn ang="0">
                  <a:pos x="144" y="227"/>
                </a:cxn>
                <a:cxn ang="0">
                  <a:pos x="67" y="111"/>
                </a:cxn>
                <a:cxn ang="0">
                  <a:pos x="0" y="0"/>
                </a:cxn>
              </a:cxnLst>
              <a:rect l="0" t="0" r="r" b="b"/>
              <a:pathLst>
                <a:path w="2955" h="3380">
                  <a:moveTo>
                    <a:pt x="0" y="0"/>
                  </a:moveTo>
                  <a:lnTo>
                    <a:pt x="10" y="24"/>
                  </a:lnTo>
                  <a:lnTo>
                    <a:pt x="41" y="90"/>
                  </a:lnTo>
                  <a:lnTo>
                    <a:pt x="64" y="139"/>
                  </a:lnTo>
                  <a:lnTo>
                    <a:pt x="93" y="197"/>
                  </a:lnTo>
                  <a:lnTo>
                    <a:pt x="128" y="263"/>
                  </a:lnTo>
                  <a:lnTo>
                    <a:pt x="168" y="339"/>
                  </a:lnTo>
                  <a:lnTo>
                    <a:pt x="214" y="422"/>
                  </a:lnTo>
                  <a:lnTo>
                    <a:pt x="265" y="512"/>
                  </a:lnTo>
                  <a:lnTo>
                    <a:pt x="321" y="610"/>
                  </a:lnTo>
                  <a:lnTo>
                    <a:pt x="385" y="713"/>
                  </a:lnTo>
                  <a:lnTo>
                    <a:pt x="453" y="823"/>
                  </a:lnTo>
                  <a:lnTo>
                    <a:pt x="528" y="938"/>
                  </a:lnTo>
                  <a:lnTo>
                    <a:pt x="609" y="1059"/>
                  </a:lnTo>
                  <a:lnTo>
                    <a:pt x="695" y="1183"/>
                  </a:lnTo>
                  <a:lnTo>
                    <a:pt x="787" y="1312"/>
                  </a:lnTo>
                  <a:lnTo>
                    <a:pt x="887" y="1444"/>
                  </a:lnTo>
                  <a:lnTo>
                    <a:pt x="992" y="1579"/>
                  </a:lnTo>
                  <a:lnTo>
                    <a:pt x="1104" y="1717"/>
                  </a:lnTo>
                  <a:lnTo>
                    <a:pt x="1221" y="1856"/>
                  </a:lnTo>
                  <a:lnTo>
                    <a:pt x="1345" y="1997"/>
                  </a:lnTo>
                  <a:lnTo>
                    <a:pt x="1476" y="2139"/>
                  </a:lnTo>
                  <a:lnTo>
                    <a:pt x="1614" y="2282"/>
                  </a:lnTo>
                  <a:lnTo>
                    <a:pt x="1757" y="2424"/>
                  </a:lnTo>
                  <a:lnTo>
                    <a:pt x="1908" y="2566"/>
                  </a:lnTo>
                  <a:lnTo>
                    <a:pt x="2065" y="2707"/>
                  </a:lnTo>
                  <a:lnTo>
                    <a:pt x="2229" y="2847"/>
                  </a:lnTo>
                  <a:lnTo>
                    <a:pt x="2400" y="2984"/>
                  </a:lnTo>
                  <a:lnTo>
                    <a:pt x="2578" y="3120"/>
                  </a:lnTo>
                  <a:lnTo>
                    <a:pt x="2763" y="3251"/>
                  </a:lnTo>
                  <a:lnTo>
                    <a:pt x="2955" y="3380"/>
                  </a:lnTo>
                  <a:lnTo>
                    <a:pt x="2930" y="3354"/>
                  </a:lnTo>
                  <a:lnTo>
                    <a:pt x="2855" y="3281"/>
                  </a:lnTo>
                  <a:lnTo>
                    <a:pt x="2740" y="3166"/>
                  </a:lnTo>
                  <a:lnTo>
                    <a:pt x="2588" y="3012"/>
                  </a:lnTo>
                  <a:lnTo>
                    <a:pt x="2406" y="2826"/>
                  </a:lnTo>
                  <a:lnTo>
                    <a:pt x="2198" y="2611"/>
                  </a:lnTo>
                  <a:lnTo>
                    <a:pt x="2086" y="2495"/>
                  </a:lnTo>
                  <a:lnTo>
                    <a:pt x="1971" y="2374"/>
                  </a:lnTo>
                  <a:lnTo>
                    <a:pt x="1851" y="2248"/>
                  </a:lnTo>
                  <a:lnTo>
                    <a:pt x="1730" y="2118"/>
                  </a:lnTo>
                  <a:lnTo>
                    <a:pt x="1607" y="1985"/>
                  </a:lnTo>
                  <a:lnTo>
                    <a:pt x="1481" y="1849"/>
                  </a:lnTo>
                  <a:lnTo>
                    <a:pt x="1357" y="1711"/>
                  </a:lnTo>
                  <a:lnTo>
                    <a:pt x="1231" y="1571"/>
                  </a:lnTo>
                  <a:lnTo>
                    <a:pt x="1107" y="1431"/>
                  </a:lnTo>
                  <a:lnTo>
                    <a:pt x="984" y="1290"/>
                  </a:lnTo>
                  <a:lnTo>
                    <a:pt x="864" y="1150"/>
                  </a:lnTo>
                  <a:lnTo>
                    <a:pt x="746" y="1010"/>
                  </a:lnTo>
                  <a:lnTo>
                    <a:pt x="632" y="873"/>
                  </a:lnTo>
                  <a:lnTo>
                    <a:pt x="522" y="736"/>
                  </a:lnTo>
                  <a:lnTo>
                    <a:pt x="419" y="604"/>
                  </a:lnTo>
                  <a:lnTo>
                    <a:pt x="320" y="473"/>
                  </a:lnTo>
                  <a:lnTo>
                    <a:pt x="228" y="348"/>
                  </a:lnTo>
                  <a:lnTo>
                    <a:pt x="144" y="227"/>
                  </a:lnTo>
                  <a:lnTo>
                    <a:pt x="67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63"/>
            <p:cNvSpPr>
              <a:spLocks/>
            </p:cNvSpPr>
            <p:nvPr/>
          </p:nvSpPr>
          <p:spPr bwMode="auto">
            <a:xfrm>
              <a:off x="704" y="2920"/>
              <a:ext cx="103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8"/>
                </a:cxn>
                <a:cxn ang="0">
                  <a:pos x="95" y="70"/>
                </a:cxn>
                <a:cxn ang="0">
                  <a:pos x="146" y="110"/>
                </a:cxn>
                <a:cxn ang="0">
                  <a:pos x="205" y="156"/>
                </a:cxn>
                <a:cxn ang="0">
                  <a:pos x="274" y="211"/>
                </a:cxn>
                <a:cxn ang="0">
                  <a:pos x="350" y="274"/>
                </a:cxn>
                <a:cxn ang="0">
                  <a:pos x="433" y="344"/>
                </a:cxn>
                <a:cxn ang="0">
                  <a:pos x="523" y="422"/>
                </a:cxn>
                <a:cxn ang="0">
                  <a:pos x="617" y="507"/>
                </a:cxn>
                <a:cxn ang="0">
                  <a:pos x="717" y="599"/>
                </a:cxn>
                <a:cxn ang="0">
                  <a:pos x="821" y="697"/>
                </a:cxn>
                <a:cxn ang="0">
                  <a:pos x="928" y="803"/>
                </a:cxn>
                <a:cxn ang="0">
                  <a:pos x="1038" y="915"/>
                </a:cxn>
                <a:cxn ang="0">
                  <a:pos x="1149" y="1034"/>
                </a:cxn>
                <a:cxn ang="0">
                  <a:pos x="1262" y="1158"/>
                </a:cxn>
                <a:cxn ang="0">
                  <a:pos x="1375" y="1288"/>
                </a:cxn>
                <a:cxn ang="0">
                  <a:pos x="1488" y="1425"/>
                </a:cxn>
                <a:cxn ang="0">
                  <a:pos x="1599" y="1566"/>
                </a:cxn>
                <a:cxn ang="0">
                  <a:pos x="1708" y="1714"/>
                </a:cxn>
                <a:cxn ang="0">
                  <a:pos x="1816" y="1867"/>
                </a:cxn>
                <a:cxn ang="0">
                  <a:pos x="1919" y="2024"/>
                </a:cxn>
                <a:cxn ang="0">
                  <a:pos x="2019" y="2186"/>
                </a:cxn>
                <a:cxn ang="0">
                  <a:pos x="2113" y="2354"/>
                </a:cxn>
                <a:cxn ang="0">
                  <a:pos x="2202" y="2525"/>
                </a:cxn>
                <a:cxn ang="0">
                  <a:pos x="2286" y="2701"/>
                </a:cxn>
                <a:cxn ang="0">
                  <a:pos x="2361" y="2881"/>
                </a:cxn>
                <a:cxn ang="0">
                  <a:pos x="2429" y="3065"/>
                </a:cxn>
                <a:cxn ang="0">
                  <a:pos x="2490" y="3253"/>
                </a:cxn>
                <a:cxn ang="0">
                  <a:pos x="2540" y="3445"/>
                </a:cxn>
                <a:cxn ang="0">
                  <a:pos x="2580" y="3640"/>
                </a:cxn>
                <a:cxn ang="0">
                  <a:pos x="2580" y="3612"/>
                </a:cxn>
                <a:cxn ang="0">
                  <a:pos x="2576" y="3533"/>
                </a:cxn>
                <a:cxn ang="0">
                  <a:pos x="2571" y="3477"/>
                </a:cxn>
                <a:cxn ang="0">
                  <a:pos x="2565" y="3408"/>
                </a:cxn>
                <a:cxn ang="0">
                  <a:pos x="2555" y="3330"/>
                </a:cxn>
                <a:cxn ang="0">
                  <a:pos x="2542" y="3242"/>
                </a:cxn>
                <a:cxn ang="0">
                  <a:pos x="2526" y="3146"/>
                </a:cxn>
                <a:cxn ang="0">
                  <a:pos x="2505" y="3041"/>
                </a:cxn>
                <a:cxn ang="0">
                  <a:pos x="2478" y="2929"/>
                </a:cxn>
                <a:cxn ang="0">
                  <a:pos x="2448" y="2810"/>
                </a:cxn>
                <a:cxn ang="0">
                  <a:pos x="2411" y="2683"/>
                </a:cxn>
                <a:cxn ang="0">
                  <a:pos x="2369" y="2553"/>
                </a:cxn>
                <a:cxn ang="0">
                  <a:pos x="2320" y="2416"/>
                </a:cxn>
                <a:cxn ang="0">
                  <a:pos x="2264" y="2276"/>
                </a:cxn>
                <a:cxn ang="0">
                  <a:pos x="2199" y="2132"/>
                </a:cxn>
                <a:cxn ang="0">
                  <a:pos x="2127" y="1986"/>
                </a:cxn>
                <a:cxn ang="0">
                  <a:pos x="2047" y="1837"/>
                </a:cxn>
                <a:cxn ang="0">
                  <a:pos x="1957" y="1687"/>
                </a:cxn>
                <a:cxn ang="0">
                  <a:pos x="1858" y="1535"/>
                </a:cxn>
                <a:cxn ang="0">
                  <a:pos x="1749" y="1383"/>
                </a:cxn>
                <a:cxn ang="0">
                  <a:pos x="1629" y="1233"/>
                </a:cxn>
                <a:cxn ang="0">
                  <a:pos x="1499" y="1082"/>
                </a:cxn>
                <a:cxn ang="0">
                  <a:pos x="1356" y="934"/>
                </a:cxn>
                <a:cxn ang="0">
                  <a:pos x="1201" y="788"/>
                </a:cxn>
                <a:cxn ang="0">
                  <a:pos x="1036" y="646"/>
                </a:cxn>
                <a:cxn ang="0">
                  <a:pos x="856" y="506"/>
                </a:cxn>
                <a:cxn ang="0">
                  <a:pos x="663" y="372"/>
                </a:cxn>
                <a:cxn ang="0">
                  <a:pos x="456" y="241"/>
                </a:cxn>
                <a:cxn ang="0">
                  <a:pos x="236" y="118"/>
                </a:cxn>
                <a:cxn ang="0">
                  <a:pos x="0" y="0"/>
                </a:cxn>
              </a:cxnLst>
              <a:rect l="0" t="0" r="r" b="b"/>
              <a:pathLst>
                <a:path w="2580" h="3640">
                  <a:moveTo>
                    <a:pt x="0" y="0"/>
                  </a:moveTo>
                  <a:lnTo>
                    <a:pt x="25" y="18"/>
                  </a:lnTo>
                  <a:lnTo>
                    <a:pt x="95" y="70"/>
                  </a:lnTo>
                  <a:lnTo>
                    <a:pt x="146" y="110"/>
                  </a:lnTo>
                  <a:lnTo>
                    <a:pt x="205" y="156"/>
                  </a:lnTo>
                  <a:lnTo>
                    <a:pt x="274" y="211"/>
                  </a:lnTo>
                  <a:lnTo>
                    <a:pt x="350" y="274"/>
                  </a:lnTo>
                  <a:lnTo>
                    <a:pt x="433" y="344"/>
                  </a:lnTo>
                  <a:lnTo>
                    <a:pt x="523" y="422"/>
                  </a:lnTo>
                  <a:lnTo>
                    <a:pt x="617" y="507"/>
                  </a:lnTo>
                  <a:lnTo>
                    <a:pt x="717" y="599"/>
                  </a:lnTo>
                  <a:lnTo>
                    <a:pt x="821" y="697"/>
                  </a:lnTo>
                  <a:lnTo>
                    <a:pt x="928" y="803"/>
                  </a:lnTo>
                  <a:lnTo>
                    <a:pt x="1038" y="915"/>
                  </a:lnTo>
                  <a:lnTo>
                    <a:pt x="1149" y="1034"/>
                  </a:lnTo>
                  <a:lnTo>
                    <a:pt x="1262" y="1158"/>
                  </a:lnTo>
                  <a:lnTo>
                    <a:pt x="1375" y="1288"/>
                  </a:lnTo>
                  <a:lnTo>
                    <a:pt x="1488" y="1425"/>
                  </a:lnTo>
                  <a:lnTo>
                    <a:pt x="1599" y="1566"/>
                  </a:lnTo>
                  <a:lnTo>
                    <a:pt x="1708" y="1714"/>
                  </a:lnTo>
                  <a:lnTo>
                    <a:pt x="1816" y="1867"/>
                  </a:lnTo>
                  <a:lnTo>
                    <a:pt x="1919" y="2024"/>
                  </a:lnTo>
                  <a:lnTo>
                    <a:pt x="2019" y="2186"/>
                  </a:lnTo>
                  <a:lnTo>
                    <a:pt x="2113" y="2354"/>
                  </a:lnTo>
                  <a:lnTo>
                    <a:pt x="2202" y="2525"/>
                  </a:lnTo>
                  <a:lnTo>
                    <a:pt x="2286" y="2701"/>
                  </a:lnTo>
                  <a:lnTo>
                    <a:pt x="2361" y="2881"/>
                  </a:lnTo>
                  <a:lnTo>
                    <a:pt x="2429" y="3065"/>
                  </a:lnTo>
                  <a:lnTo>
                    <a:pt x="2490" y="3253"/>
                  </a:lnTo>
                  <a:lnTo>
                    <a:pt x="2540" y="3445"/>
                  </a:lnTo>
                  <a:lnTo>
                    <a:pt x="2580" y="3640"/>
                  </a:lnTo>
                  <a:lnTo>
                    <a:pt x="2580" y="3612"/>
                  </a:lnTo>
                  <a:lnTo>
                    <a:pt x="2576" y="3533"/>
                  </a:lnTo>
                  <a:lnTo>
                    <a:pt x="2571" y="3477"/>
                  </a:lnTo>
                  <a:lnTo>
                    <a:pt x="2565" y="3408"/>
                  </a:lnTo>
                  <a:lnTo>
                    <a:pt x="2555" y="3330"/>
                  </a:lnTo>
                  <a:lnTo>
                    <a:pt x="2542" y="3242"/>
                  </a:lnTo>
                  <a:lnTo>
                    <a:pt x="2526" y="3146"/>
                  </a:lnTo>
                  <a:lnTo>
                    <a:pt x="2505" y="3041"/>
                  </a:lnTo>
                  <a:lnTo>
                    <a:pt x="2478" y="2929"/>
                  </a:lnTo>
                  <a:lnTo>
                    <a:pt x="2448" y="2810"/>
                  </a:lnTo>
                  <a:lnTo>
                    <a:pt x="2411" y="2683"/>
                  </a:lnTo>
                  <a:lnTo>
                    <a:pt x="2369" y="2553"/>
                  </a:lnTo>
                  <a:lnTo>
                    <a:pt x="2320" y="2416"/>
                  </a:lnTo>
                  <a:lnTo>
                    <a:pt x="2264" y="2276"/>
                  </a:lnTo>
                  <a:lnTo>
                    <a:pt x="2199" y="2132"/>
                  </a:lnTo>
                  <a:lnTo>
                    <a:pt x="2127" y="1986"/>
                  </a:lnTo>
                  <a:lnTo>
                    <a:pt x="2047" y="1837"/>
                  </a:lnTo>
                  <a:lnTo>
                    <a:pt x="1957" y="1687"/>
                  </a:lnTo>
                  <a:lnTo>
                    <a:pt x="1858" y="1535"/>
                  </a:lnTo>
                  <a:lnTo>
                    <a:pt x="1749" y="1383"/>
                  </a:lnTo>
                  <a:lnTo>
                    <a:pt x="1629" y="1233"/>
                  </a:lnTo>
                  <a:lnTo>
                    <a:pt x="1499" y="1082"/>
                  </a:lnTo>
                  <a:lnTo>
                    <a:pt x="1356" y="934"/>
                  </a:lnTo>
                  <a:lnTo>
                    <a:pt x="1201" y="788"/>
                  </a:lnTo>
                  <a:lnTo>
                    <a:pt x="1036" y="646"/>
                  </a:lnTo>
                  <a:lnTo>
                    <a:pt x="856" y="506"/>
                  </a:lnTo>
                  <a:lnTo>
                    <a:pt x="663" y="372"/>
                  </a:lnTo>
                  <a:lnTo>
                    <a:pt x="456" y="241"/>
                  </a:lnTo>
                  <a:lnTo>
                    <a:pt x="236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64"/>
            <p:cNvSpPr>
              <a:spLocks/>
            </p:cNvSpPr>
            <p:nvPr/>
          </p:nvSpPr>
          <p:spPr bwMode="auto">
            <a:xfrm>
              <a:off x="730" y="2962"/>
              <a:ext cx="77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6"/>
                </a:cxn>
                <a:cxn ang="0">
                  <a:pos x="73" y="100"/>
                </a:cxn>
                <a:cxn ang="0">
                  <a:pos x="155" y="214"/>
                </a:cxn>
                <a:cxn ang="0">
                  <a:pos x="264" y="364"/>
                </a:cxn>
                <a:cxn ang="0">
                  <a:pos x="394" y="542"/>
                </a:cxn>
                <a:cxn ang="0">
                  <a:pos x="539" y="742"/>
                </a:cxn>
                <a:cxn ang="0">
                  <a:pos x="697" y="957"/>
                </a:cxn>
                <a:cxn ang="0">
                  <a:pos x="863" y="1183"/>
                </a:cxn>
                <a:cxn ang="0">
                  <a:pos x="1030" y="1411"/>
                </a:cxn>
                <a:cxn ang="0">
                  <a:pos x="1197" y="1636"/>
                </a:cxn>
                <a:cxn ang="0">
                  <a:pos x="1358" y="1852"/>
                </a:cxn>
                <a:cxn ang="0">
                  <a:pos x="1508" y="2051"/>
                </a:cxn>
                <a:cxn ang="0">
                  <a:pos x="1578" y="2143"/>
                </a:cxn>
                <a:cxn ang="0">
                  <a:pos x="1643" y="2228"/>
                </a:cxn>
                <a:cxn ang="0">
                  <a:pos x="1703" y="2307"/>
                </a:cxn>
                <a:cxn ang="0">
                  <a:pos x="1758" y="2376"/>
                </a:cxn>
                <a:cxn ang="0">
                  <a:pos x="1807" y="2438"/>
                </a:cxn>
                <a:cxn ang="0">
                  <a:pos x="1850" y="2490"/>
                </a:cxn>
                <a:cxn ang="0">
                  <a:pos x="1885" y="2531"/>
                </a:cxn>
                <a:cxn ang="0">
                  <a:pos x="1912" y="2562"/>
                </a:cxn>
                <a:cxn ang="0">
                  <a:pos x="1902" y="2542"/>
                </a:cxn>
                <a:cxn ang="0">
                  <a:pos x="1873" y="2486"/>
                </a:cxn>
                <a:cxn ang="0">
                  <a:pos x="1826" y="2396"/>
                </a:cxn>
                <a:cxn ang="0">
                  <a:pos x="1760" y="2276"/>
                </a:cxn>
                <a:cxn ang="0">
                  <a:pos x="1721" y="2208"/>
                </a:cxn>
                <a:cxn ang="0">
                  <a:pos x="1679" y="2133"/>
                </a:cxn>
                <a:cxn ang="0">
                  <a:pos x="1633" y="2052"/>
                </a:cxn>
                <a:cxn ang="0">
                  <a:pos x="1583" y="1967"/>
                </a:cxn>
                <a:cxn ang="0">
                  <a:pos x="1528" y="1877"/>
                </a:cxn>
                <a:cxn ang="0">
                  <a:pos x="1472" y="1784"/>
                </a:cxn>
                <a:cxn ang="0">
                  <a:pos x="1411" y="1687"/>
                </a:cxn>
                <a:cxn ang="0">
                  <a:pos x="1348" y="1588"/>
                </a:cxn>
                <a:cxn ang="0">
                  <a:pos x="1281" y="1486"/>
                </a:cxn>
                <a:cxn ang="0">
                  <a:pos x="1211" y="1382"/>
                </a:cxn>
                <a:cxn ang="0">
                  <a:pos x="1139" y="1277"/>
                </a:cxn>
                <a:cxn ang="0">
                  <a:pos x="1063" y="1171"/>
                </a:cxn>
                <a:cxn ang="0">
                  <a:pos x="986" y="1063"/>
                </a:cxn>
                <a:cxn ang="0">
                  <a:pos x="906" y="957"/>
                </a:cxn>
                <a:cxn ang="0">
                  <a:pos x="824" y="851"/>
                </a:cxn>
                <a:cxn ang="0">
                  <a:pos x="739" y="746"/>
                </a:cxn>
                <a:cxn ang="0">
                  <a:pos x="653" y="642"/>
                </a:cxn>
                <a:cxn ang="0">
                  <a:pos x="565" y="541"/>
                </a:cxn>
                <a:cxn ang="0">
                  <a:pos x="474" y="442"/>
                </a:cxn>
                <a:cxn ang="0">
                  <a:pos x="382" y="345"/>
                </a:cxn>
                <a:cxn ang="0">
                  <a:pos x="288" y="253"/>
                </a:cxn>
                <a:cxn ang="0">
                  <a:pos x="194" y="164"/>
                </a:cxn>
                <a:cxn ang="0">
                  <a:pos x="98" y="80"/>
                </a:cxn>
                <a:cxn ang="0">
                  <a:pos x="0" y="0"/>
                </a:cxn>
              </a:cxnLst>
              <a:rect l="0" t="0" r="r" b="b"/>
              <a:pathLst>
                <a:path w="1912" h="2562">
                  <a:moveTo>
                    <a:pt x="0" y="0"/>
                  </a:moveTo>
                  <a:lnTo>
                    <a:pt x="19" y="26"/>
                  </a:lnTo>
                  <a:lnTo>
                    <a:pt x="73" y="100"/>
                  </a:lnTo>
                  <a:lnTo>
                    <a:pt x="155" y="214"/>
                  </a:lnTo>
                  <a:lnTo>
                    <a:pt x="264" y="364"/>
                  </a:lnTo>
                  <a:lnTo>
                    <a:pt x="394" y="542"/>
                  </a:lnTo>
                  <a:lnTo>
                    <a:pt x="539" y="742"/>
                  </a:lnTo>
                  <a:lnTo>
                    <a:pt x="697" y="957"/>
                  </a:lnTo>
                  <a:lnTo>
                    <a:pt x="863" y="1183"/>
                  </a:lnTo>
                  <a:lnTo>
                    <a:pt x="1030" y="1411"/>
                  </a:lnTo>
                  <a:lnTo>
                    <a:pt x="1197" y="1636"/>
                  </a:lnTo>
                  <a:lnTo>
                    <a:pt x="1358" y="1852"/>
                  </a:lnTo>
                  <a:lnTo>
                    <a:pt x="1508" y="2051"/>
                  </a:lnTo>
                  <a:lnTo>
                    <a:pt x="1578" y="2143"/>
                  </a:lnTo>
                  <a:lnTo>
                    <a:pt x="1643" y="2228"/>
                  </a:lnTo>
                  <a:lnTo>
                    <a:pt x="1703" y="2307"/>
                  </a:lnTo>
                  <a:lnTo>
                    <a:pt x="1758" y="2376"/>
                  </a:lnTo>
                  <a:lnTo>
                    <a:pt x="1807" y="2438"/>
                  </a:lnTo>
                  <a:lnTo>
                    <a:pt x="1850" y="2490"/>
                  </a:lnTo>
                  <a:lnTo>
                    <a:pt x="1885" y="2531"/>
                  </a:lnTo>
                  <a:lnTo>
                    <a:pt x="1912" y="2562"/>
                  </a:lnTo>
                  <a:lnTo>
                    <a:pt x="1902" y="2542"/>
                  </a:lnTo>
                  <a:lnTo>
                    <a:pt x="1873" y="2486"/>
                  </a:lnTo>
                  <a:lnTo>
                    <a:pt x="1826" y="2396"/>
                  </a:lnTo>
                  <a:lnTo>
                    <a:pt x="1760" y="2276"/>
                  </a:lnTo>
                  <a:lnTo>
                    <a:pt x="1721" y="2208"/>
                  </a:lnTo>
                  <a:lnTo>
                    <a:pt x="1679" y="2133"/>
                  </a:lnTo>
                  <a:lnTo>
                    <a:pt x="1633" y="2052"/>
                  </a:lnTo>
                  <a:lnTo>
                    <a:pt x="1583" y="1967"/>
                  </a:lnTo>
                  <a:lnTo>
                    <a:pt x="1528" y="1877"/>
                  </a:lnTo>
                  <a:lnTo>
                    <a:pt x="1472" y="1784"/>
                  </a:lnTo>
                  <a:lnTo>
                    <a:pt x="1411" y="1687"/>
                  </a:lnTo>
                  <a:lnTo>
                    <a:pt x="1348" y="1588"/>
                  </a:lnTo>
                  <a:lnTo>
                    <a:pt x="1281" y="1486"/>
                  </a:lnTo>
                  <a:lnTo>
                    <a:pt x="1211" y="1382"/>
                  </a:lnTo>
                  <a:lnTo>
                    <a:pt x="1139" y="1277"/>
                  </a:lnTo>
                  <a:lnTo>
                    <a:pt x="1063" y="1171"/>
                  </a:lnTo>
                  <a:lnTo>
                    <a:pt x="986" y="1063"/>
                  </a:lnTo>
                  <a:lnTo>
                    <a:pt x="906" y="957"/>
                  </a:lnTo>
                  <a:lnTo>
                    <a:pt x="824" y="851"/>
                  </a:lnTo>
                  <a:lnTo>
                    <a:pt x="739" y="746"/>
                  </a:lnTo>
                  <a:lnTo>
                    <a:pt x="653" y="642"/>
                  </a:lnTo>
                  <a:lnTo>
                    <a:pt x="565" y="541"/>
                  </a:lnTo>
                  <a:lnTo>
                    <a:pt x="474" y="442"/>
                  </a:lnTo>
                  <a:lnTo>
                    <a:pt x="382" y="345"/>
                  </a:lnTo>
                  <a:lnTo>
                    <a:pt x="288" y="253"/>
                  </a:lnTo>
                  <a:lnTo>
                    <a:pt x="194" y="164"/>
                  </a:lnTo>
                  <a:lnTo>
                    <a:pt x="9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65"/>
            <p:cNvSpPr>
              <a:spLocks/>
            </p:cNvSpPr>
            <p:nvPr/>
          </p:nvSpPr>
          <p:spPr bwMode="auto">
            <a:xfrm>
              <a:off x="598" y="2903"/>
              <a:ext cx="121" cy="108"/>
            </a:xfrm>
            <a:custGeom>
              <a:avLst/>
              <a:gdLst/>
              <a:ahLst/>
              <a:cxnLst>
                <a:cxn ang="0">
                  <a:pos x="1481" y="522"/>
                </a:cxn>
                <a:cxn ang="0">
                  <a:pos x="1376" y="600"/>
                </a:cxn>
                <a:cxn ang="0">
                  <a:pos x="1270" y="686"/>
                </a:cxn>
                <a:cxn ang="0">
                  <a:pos x="1165" y="780"/>
                </a:cxn>
                <a:cxn ang="0">
                  <a:pos x="1059" y="882"/>
                </a:cxn>
                <a:cxn ang="0">
                  <a:pos x="955" y="995"/>
                </a:cxn>
                <a:cxn ang="0">
                  <a:pos x="852" y="1116"/>
                </a:cxn>
                <a:cxn ang="0">
                  <a:pos x="751" y="1246"/>
                </a:cxn>
                <a:cxn ang="0">
                  <a:pos x="651" y="1388"/>
                </a:cxn>
                <a:cxn ang="0">
                  <a:pos x="553" y="1538"/>
                </a:cxn>
                <a:cxn ang="0">
                  <a:pos x="459" y="1701"/>
                </a:cxn>
                <a:cxn ang="0">
                  <a:pos x="367" y="1874"/>
                </a:cxn>
                <a:cxn ang="0">
                  <a:pos x="278" y="2059"/>
                </a:cxn>
                <a:cxn ang="0">
                  <a:pos x="194" y="2256"/>
                </a:cxn>
                <a:cxn ang="0">
                  <a:pos x="113" y="2465"/>
                </a:cxn>
                <a:cxn ang="0">
                  <a:pos x="36" y="2687"/>
                </a:cxn>
                <a:cxn ang="0">
                  <a:pos x="1" y="2788"/>
                </a:cxn>
                <a:cxn ang="0">
                  <a:pos x="19" y="2674"/>
                </a:cxn>
                <a:cxn ang="0">
                  <a:pos x="47" y="2527"/>
                </a:cxn>
                <a:cxn ang="0">
                  <a:pos x="75" y="2405"/>
                </a:cxn>
                <a:cxn ang="0">
                  <a:pos x="111" y="2265"/>
                </a:cxn>
                <a:cxn ang="0">
                  <a:pos x="154" y="2112"/>
                </a:cxn>
                <a:cxn ang="0">
                  <a:pos x="207" y="1949"/>
                </a:cxn>
                <a:cxn ang="0">
                  <a:pos x="270" y="1777"/>
                </a:cxn>
                <a:cxn ang="0">
                  <a:pos x="343" y="1599"/>
                </a:cxn>
                <a:cxn ang="0">
                  <a:pos x="430" y="1418"/>
                </a:cxn>
                <a:cxn ang="0">
                  <a:pos x="527" y="1237"/>
                </a:cxn>
                <a:cxn ang="0">
                  <a:pos x="638" y="1059"/>
                </a:cxn>
                <a:cxn ang="0">
                  <a:pos x="762" y="885"/>
                </a:cxn>
                <a:cxn ang="0">
                  <a:pos x="902" y="720"/>
                </a:cxn>
                <a:cxn ang="0">
                  <a:pos x="1020" y="598"/>
                </a:cxn>
                <a:cxn ang="0">
                  <a:pos x="1110" y="517"/>
                </a:cxn>
                <a:cxn ang="0">
                  <a:pos x="1204" y="440"/>
                </a:cxn>
                <a:cxn ang="0">
                  <a:pos x="1304" y="367"/>
                </a:cxn>
                <a:cxn ang="0">
                  <a:pos x="1409" y="300"/>
                </a:cxn>
                <a:cxn ang="0">
                  <a:pos x="1519" y="239"/>
                </a:cxn>
                <a:cxn ang="0">
                  <a:pos x="1635" y="183"/>
                </a:cxn>
                <a:cxn ang="0">
                  <a:pos x="1756" y="133"/>
                </a:cxn>
                <a:cxn ang="0">
                  <a:pos x="1883" y="91"/>
                </a:cxn>
                <a:cxn ang="0">
                  <a:pos x="2016" y="57"/>
                </a:cxn>
                <a:cxn ang="0">
                  <a:pos x="2155" y="29"/>
                </a:cxn>
                <a:cxn ang="0">
                  <a:pos x="2299" y="11"/>
                </a:cxn>
                <a:cxn ang="0">
                  <a:pos x="2450" y="1"/>
                </a:cxn>
                <a:cxn ang="0">
                  <a:pos x="2607" y="0"/>
                </a:cxn>
                <a:cxn ang="0">
                  <a:pos x="2771" y="9"/>
                </a:cxn>
                <a:cxn ang="0">
                  <a:pos x="2942" y="28"/>
                </a:cxn>
                <a:cxn ang="0">
                  <a:pos x="3021" y="41"/>
                </a:cxn>
                <a:cxn ang="0">
                  <a:pos x="2958" y="38"/>
                </a:cxn>
                <a:cxn ang="0">
                  <a:pos x="2874" y="38"/>
                </a:cxn>
                <a:cxn ang="0">
                  <a:pos x="2802" y="41"/>
                </a:cxn>
                <a:cxn ang="0">
                  <a:pos x="2719" y="47"/>
                </a:cxn>
                <a:cxn ang="0">
                  <a:pos x="2625" y="60"/>
                </a:cxn>
                <a:cxn ang="0">
                  <a:pos x="2521" y="77"/>
                </a:cxn>
                <a:cxn ang="0">
                  <a:pos x="2409" y="100"/>
                </a:cxn>
                <a:cxn ang="0">
                  <a:pos x="2288" y="131"/>
                </a:cxn>
                <a:cxn ang="0">
                  <a:pos x="2162" y="172"/>
                </a:cxn>
                <a:cxn ang="0">
                  <a:pos x="2029" y="221"/>
                </a:cxn>
                <a:cxn ang="0">
                  <a:pos x="1892" y="282"/>
                </a:cxn>
                <a:cxn ang="0">
                  <a:pos x="1750" y="354"/>
                </a:cxn>
                <a:cxn ang="0">
                  <a:pos x="1606" y="439"/>
                </a:cxn>
              </a:cxnLst>
              <a:rect l="0" t="0" r="r" b="b"/>
              <a:pathLst>
                <a:path w="3029" h="2803">
                  <a:moveTo>
                    <a:pt x="1533" y="486"/>
                  </a:moveTo>
                  <a:lnTo>
                    <a:pt x="1481" y="522"/>
                  </a:lnTo>
                  <a:lnTo>
                    <a:pt x="1428" y="560"/>
                  </a:lnTo>
                  <a:lnTo>
                    <a:pt x="1376" y="600"/>
                  </a:lnTo>
                  <a:lnTo>
                    <a:pt x="1322" y="642"/>
                  </a:lnTo>
                  <a:lnTo>
                    <a:pt x="1270" y="686"/>
                  </a:lnTo>
                  <a:lnTo>
                    <a:pt x="1217" y="732"/>
                  </a:lnTo>
                  <a:lnTo>
                    <a:pt x="1165" y="780"/>
                  </a:lnTo>
                  <a:lnTo>
                    <a:pt x="1112" y="831"/>
                  </a:lnTo>
                  <a:lnTo>
                    <a:pt x="1059" y="882"/>
                  </a:lnTo>
                  <a:lnTo>
                    <a:pt x="1007" y="938"/>
                  </a:lnTo>
                  <a:lnTo>
                    <a:pt x="955" y="995"/>
                  </a:lnTo>
                  <a:lnTo>
                    <a:pt x="904" y="1054"/>
                  </a:lnTo>
                  <a:lnTo>
                    <a:pt x="852" y="1116"/>
                  </a:lnTo>
                  <a:lnTo>
                    <a:pt x="801" y="1180"/>
                  </a:lnTo>
                  <a:lnTo>
                    <a:pt x="751" y="1246"/>
                  </a:lnTo>
                  <a:lnTo>
                    <a:pt x="701" y="1316"/>
                  </a:lnTo>
                  <a:lnTo>
                    <a:pt x="651" y="1388"/>
                  </a:lnTo>
                  <a:lnTo>
                    <a:pt x="602" y="1462"/>
                  </a:lnTo>
                  <a:lnTo>
                    <a:pt x="553" y="1538"/>
                  </a:lnTo>
                  <a:lnTo>
                    <a:pt x="506" y="1618"/>
                  </a:lnTo>
                  <a:lnTo>
                    <a:pt x="459" y="1701"/>
                  </a:lnTo>
                  <a:lnTo>
                    <a:pt x="413" y="1786"/>
                  </a:lnTo>
                  <a:lnTo>
                    <a:pt x="367" y="1874"/>
                  </a:lnTo>
                  <a:lnTo>
                    <a:pt x="322" y="1965"/>
                  </a:lnTo>
                  <a:lnTo>
                    <a:pt x="278" y="2059"/>
                  </a:lnTo>
                  <a:lnTo>
                    <a:pt x="235" y="2156"/>
                  </a:lnTo>
                  <a:lnTo>
                    <a:pt x="194" y="2256"/>
                  </a:lnTo>
                  <a:lnTo>
                    <a:pt x="153" y="2359"/>
                  </a:lnTo>
                  <a:lnTo>
                    <a:pt x="113" y="2465"/>
                  </a:lnTo>
                  <a:lnTo>
                    <a:pt x="73" y="2574"/>
                  </a:lnTo>
                  <a:lnTo>
                    <a:pt x="36" y="2687"/>
                  </a:lnTo>
                  <a:lnTo>
                    <a:pt x="0" y="2803"/>
                  </a:lnTo>
                  <a:lnTo>
                    <a:pt x="1" y="2788"/>
                  </a:lnTo>
                  <a:lnTo>
                    <a:pt x="8" y="2743"/>
                  </a:lnTo>
                  <a:lnTo>
                    <a:pt x="19" y="2674"/>
                  </a:lnTo>
                  <a:lnTo>
                    <a:pt x="36" y="2581"/>
                  </a:lnTo>
                  <a:lnTo>
                    <a:pt x="47" y="2527"/>
                  </a:lnTo>
                  <a:lnTo>
                    <a:pt x="60" y="2468"/>
                  </a:lnTo>
                  <a:lnTo>
                    <a:pt x="75" y="2405"/>
                  </a:lnTo>
                  <a:lnTo>
                    <a:pt x="91" y="2337"/>
                  </a:lnTo>
                  <a:lnTo>
                    <a:pt x="111" y="2265"/>
                  </a:lnTo>
                  <a:lnTo>
                    <a:pt x="131" y="2190"/>
                  </a:lnTo>
                  <a:lnTo>
                    <a:pt x="154" y="2112"/>
                  </a:lnTo>
                  <a:lnTo>
                    <a:pt x="180" y="2032"/>
                  </a:lnTo>
                  <a:lnTo>
                    <a:pt x="207" y="1949"/>
                  </a:lnTo>
                  <a:lnTo>
                    <a:pt x="237" y="1864"/>
                  </a:lnTo>
                  <a:lnTo>
                    <a:pt x="270" y="1777"/>
                  </a:lnTo>
                  <a:lnTo>
                    <a:pt x="305" y="1689"/>
                  </a:lnTo>
                  <a:lnTo>
                    <a:pt x="343" y="1599"/>
                  </a:lnTo>
                  <a:lnTo>
                    <a:pt x="386" y="1509"/>
                  </a:lnTo>
                  <a:lnTo>
                    <a:pt x="430" y="1418"/>
                  </a:lnTo>
                  <a:lnTo>
                    <a:pt x="477" y="1328"/>
                  </a:lnTo>
                  <a:lnTo>
                    <a:pt x="527" y="1237"/>
                  </a:lnTo>
                  <a:lnTo>
                    <a:pt x="580" y="1148"/>
                  </a:lnTo>
                  <a:lnTo>
                    <a:pt x="638" y="1059"/>
                  </a:lnTo>
                  <a:lnTo>
                    <a:pt x="698" y="971"/>
                  </a:lnTo>
                  <a:lnTo>
                    <a:pt x="762" y="885"/>
                  </a:lnTo>
                  <a:lnTo>
                    <a:pt x="830" y="802"/>
                  </a:lnTo>
                  <a:lnTo>
                    <a:pt x="902" y="720"/>
                  </a:lnTo>
                  <a:lnTo>
                    <a:pt x="977" y="641"/>
                  </a:lnTo>
                  <a:lnTo>
                    <a:pt x="1020" y="598"/>
                  </a:lnTo>
                  <a:lnTo>
                    <a:pt x="1064" y="557"/>
                  </a:lnTo>
                  <a:lnTo>
                    <a:pt x="1110" y="517"/>
                  </a:lnTo>
                  <a:lnTo>
                    <a:pt x="1156" y="478"/>
                  </a:lnTo>
                  <a:lnTo>
                    <a:pt x="1204" y="440"/>
                  </a:lnTo>
                  <a:lnTo>
                    <a:pt x="1253" y="403"/>
                  </a:lnTo>
                  <a:lnTo>
                    <a:pt x="1304" y="367"/>
                  </a:lnTo>
                  <a:lnTo>
                    <a:pt x="1355" y="333"/>
                  </a:lnTo>
                  <a:lnTo>
                    <a:pt x="1409" y="300"/>
                  </a:lnTo>
                  <a:lnTo>
                    <a:pt x="1463" y="268"/>
                  </a:lnTo>
                  <a:lnTo>
                    <a:pt x="1519" y="239"/>
                  </a:lnTo>
                  <a:lnTo>
                    <a:pt x="1576" y="209"/>
                  </a:lnTo>
                  <a:lnTo>
                    <a:pt x="1635" y="183"/>
                  </a:lnTo>
                  <a:lnTo>
                    <a:pt x="1695" y="157"/>
                  </a:lnTo>
                  <a:lnTo>
                    <a:pt x="1756" y="133"/>
                  </a:lnTo>
                  <a:lnTo>
                    <a:pt x="1818" y="111"/>
                  </a:lnTo>
                  <a:lnTo>
                    <a:pt x="1883" y="91"/>
                  </a:lnTo>
                  <a:lnTo>
                    <a:pt x="1949" y="73"/>
                  </a:lnTo>
                  <a:lnTo>
                    <a:pt x="2016" y="57"/>
                  </a:lnTo>
                  <a:lnTo>
                    <a:pt x="2084" y="41"/>
                  </a:lnTo>
                  <a:lnTo>
                    <a:pt x="2155" y="29"/>
                  </a:lnTo>
                  <a:lnTo>
                    <a:pt x="2226" y="19"/>
                  </a:lnTo>
                  <a:lnTo>
                    <a:pt x="2299" y="11"/>
                  </a:lnTo>
                  <a:lnTo>
                    <a:pt x="2374" y="5"/>
                  </a:lnTo>
                  <a:lnTo>
                    <a:pt x="2450" y="1"/>
                  </a:lnTo>
                  <a:lnTo>
                    <a:pt x="2528" y="0"/>
                  </a:lnTo>
                  <a:lnTo>
                    <a:pt x="2607" y="0"/>
                  </a:lnTo>
                  <a:lnTo>
                    <a:pt x="2689" y="4"/>
                  </a:lnTo>
                  <a:lnTo>
                    <a:pt x="2771" y="9"/>
                  </a:lnTo>
                  <a:lnTo>
                    <a:pt x="2855" y="17"/>
                  </a:lnTo>
                  <a:lnTo>
                    <a:pt x="2942" y="28"/>
                  </a:lnTo>
                  <a:lnTo>
                    <a:pt x="3029" y="41"/>
                  </a:lnTo>
                  <a:lnTo>
                    <a:pt x="3021" y="41"/>
                  </a:lnTo>
                  <a:lnTo>
                    <a:pt x="2997" y="39"/>
                  </a:lnTo>
                  <a:lnTo>
                    <a:pt x="2958" y="38"/>
                  </a:lnTo>
                  <a:lnTo>
                    <a:pt x="2906" y="37"/>
                  </a:lnTo>
                  <a:lnTo>
                    <a:pt x="2874" y="38"/>
                  </a:lnTo>
                  <a:lnTo>
                    <a:pt x="2839" y="39"/>
                  </a:lnTo>
                  <a:lnTo>
                    <a:pt x="2802" y="41"/>
                  </a:lnTo>
                  <a:lnTo>
                    <a:pt x="2762" y="44"/>
                  </a:lnTo>
                  <a:lnTo>
                    <a:pt x="2719" y="47"/>
                  </a:lnTo>
                  <a:lnTo>
                    <a:pt x="2673" y="53"/>
                  </a:lnTo>
                  <a:lnTo>
                    <a:pt x="2625" y="60"/>
                  </a:lnTo>
                  <a:lnTo>
                    <a:pt x="2574" y="67"/>
                  </a:lnTo>
                  <a:lnTo>
                    <a:pt x="2521" y="77"/>
                  </a:lnTo>
                  <a:lnTo>
                    <a:pt x="2466" y="87"/>
                  </a:lnTo>
                  <a:lnTo>
                    <a:pt x="2409" y="100"/>
                  </a:lnTo>
                  <a:lnTo>
                    <a:pt x="2349" y="115"/>
                  </a:lnTo>
                  <a:lnTo>
                    <a:pt x="2288" y="131"/>
                  </a:lnTo>
                  <a:lnTo>
                    <a:pt x="2226" y="151"/>
                  </a:lnTo>
                  <a:lnTo>
                    <a:pt x="2162" y="172"/>
                  </a:lnTo>
                  <a:lnTo>
                    <a:pt x="2096" y="195"/>
                  </a:lnTo>
                  <a:lnTo>
                    <a:pt x="2029" y="221"/>
                  </a:lnTo>
                  <a:lnTo>
                    <a:pt x="1961" y="250"/>
                  </a:lnTo>
                  <a:lnTo>
                    <a:pt x="1892" y="282"/>
                  </a:lnTo>
                  <a:lnTo>
                    <a:pt x="1821" y="316"/>
                  </a:lnTo>
                  <a:lnTo>
                    <a:pt x="1750" y="354"/>
                  </a:lnTo>
                  <a:lnTo>
                    <a:pt x="1679" y="394"/>
                  </a:lnTo>
                  <a:lnTo>
                    <a:pt x="1606" y="439"/>
                  </a:lnTo>
                  <a:lnTo>
                    <a:pt x="1533" y="486"/>
                  </a:lnTo>
                  <a:close/>
                </a:path>
              </a:pathLst>
            </a:custGeom>
            <a:solidFill>
              <a:srgbClr val="7D8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66"/>
            <p:cNvSpPr>
              <a:spLocks/>
            </p:cNvSpPr>
            <p:nvPr/>
          </p:nvSpPr>
          <p:spPr bwMode="auto">
            <a:xfrm>
              <a:off x="732" y="2910"/>
              <a:ext cx="78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1"/>
                </a:cxn>
                <a:cxn ang="0">
                  <a:pos x="84" y="45"/>
                </a:cxn>
                <a:cxn ang="0">
                  <a:pos x="127" y="70"/>
                </a:cxn>
                <a:cxn ang="0">
                  <a:pos x="178" y="101"/>
                </a:cxn>
                <a:cxn ang="0">
                  <a:pos x="237" y="136"/>
                </a:cxn>
                <a:cxn ang="0">
                  <a:pos x="303" y="179"/>
                </a:cxn>
                <a:cxn ang="0">
                  <a:pos x="373" y="225"/>
                </a:cxn>
                <a:cxn ang="0">
                  <a:pos x="448" y="278"/>
                </a:cxn>
                <a:cxn ang="0">
                  <a:pos x="529" y="336"/>
                </a:cxn>
                <a:cxn ang="0">
                  <a:pos x="612" y="400"/>
                </a:cxn>
                <a:cxn ang="0">
                  <a:pos x="698" y="469"/>
                </a:cxn>
                <a:cxn ang="0">
                  <a:pos x="787" y="544"/>
                </a:cxn>
                <a:cxn ang="0">
                  <a:pos x="877" y="623"/>
                </a:cxn>
                <a:cxn ang="0">
                  <a:pos x="968" y="708"/>
                </a:cxn>
                <a:cxn ang="0">
                  <a:pos x="1059" y="799"/>
                </a:cxn>
                <a:cxn ang="0">
                  <a:pos x="1149" y="895"/>
                </a:cxn>
                <a:cxn ang="0">
                  <a:pos x="1238" y="997"/>
                </a:cxn>
                <a:cxn ang="0">
                  <a:pos x="1325" y="1104"/>
                </a:cxn>
                <a:cxn ang="0">
                  <a:pos x="1409" y="1216"/>
                </a:cxn>
                <a:cxn ang="0">
                  <a:pos x="1489" y="1334"/>
                </a:cxn>
                <a:cxn ang="0">
                  <a:pos x="1566" y="1456"/>
                </a:cxn>
                <a:cxn ang="0">
                  <a:pos x="1638" y="1585"/>
                </a:cxn>
                <a:cxn ang="0">
                  <a:pos x="1704" y="1718"/>
                </a:cxn>
                <a:cxn ang="0">
                  <a:pos x="1763" y="1857"/>
                </a:cxn>
                <a:cxn ang="0">
                  <a:pos x="1817" y="2001"/>
                </a:cxn>
                <a:cxn ang="0">
                  <a:pos x="1862" y="2151"/>
                </a:cxn>
                <a:cxn ang="0">
                  <a:pos x="1898" y="2305"/>
                </a:cxn>
                <a:cxn ang="0">
                  <a:pos x="1926" y="2465"/>
                </a:cxn>
                <a:cxn ang="0">
                  <a:pos x="1944" y="2630"/>
                </a:cxn>
                <a:cxn ang="0">
                  <a:pos x="1951" y="2800"/>
                </a:cxn>
                <a:cxn ang="0">
                  <a:pos x="1945" y="2780"/>
                </a:cxn>
                <a:cxn ang="0">
                  <a:pos x="1925" y="2723"/>
                </a:cxn>
                <a:cxn ang="0">
                  <a:pos x="1910" y="2681"/>
                </a:cxn>
                <a:cxn ang="0">
                  <a:pos x="1891" y="2633"/>
                </a:cxn>
                <a:cxn ang="0">
                  <a:pos x="1869" y="2575"/>
                </a:cxn>
                <a:cxn ang="0">
                  <a:pos x="1843" y="2512"/>
                </a:cxn>
                <a:cxn ang="0">
                  <a:pos x="1814" y="2441"/>
                </a:cxn>
                <a:cxn ang="0">
                  <a:pos x="1781" y="2364"/>
                </a:cxn>
                <a:cxn ang="0">
                  <a:pos x="1743" y="2282"/>
                </a:cxn>
                <a:cxn ang="0">
                  <a:pos x="1702" y="2194"/>
                </a:cxn>
                <a:cxn ang="0">
                  <a:pos x="1658" y="2101"/>
                </a:cxn>
                <a:cxn ang="0">
                  <a:pos x="1609" y="2004"/>
                </a:cxn>
                <a:cxn ang="0">
                  <a:pos x="1557" y="1903"/>
                </a:cxn>
                <a:cxn ang="0">
                  <a:pos x="1499" y="1798"/>
                </a:cxn>
                <a:cxn ang="0">
                  <a:pos x="1439" y="1691"/>
                </a:cxn>
                <a:cxn ang="0">
                  <a:pos x="1374" y="1580"/>
                </a:cxn>
                <a:cxn ang="0">
                  <a:pos x="1305" y="1467"/>
                </a:cxn>
                <a:cxn ang="0">
                  <a:pos x="1231" y="1352"/>
                </a:cxn>
                <a:cxn ang="0">
                  <a:pos x="1154" y="1237"/>
                </a:cxn>
                <a:cxn ang="0">
                  <a:pos x="1072" y="1120"/>
                </a:cxn>
                <a:cxn ang="0">
                  <a:pos x="985" y="1002"/>
                </a:cxn>
                <a:cxn ang="0">
                  <a:pos x="894" y="885"/>
                </a:cxn>
                <a:cxn ang="0">
                  <a:pos x="799" y="769"/>
                </a:cxn>
                <a:cxn ang="0">
                  <a:pos x="699" y="653"/>
                </a:cxn>
                <a:cxn ang="0">
                  <a:pos x="595" y="539"/>
                </a:cxn>
                <a:cxn ang="0">
                  <a:pos x="485" y="425"/>
                </a:cxn>
                <a:cxn ang="0">
                  <a:pos x="371" y="315"/>
                </a:cxn>
                <a:cxn ang="0">
                  <a:pos x="252" y="207"/>
                </a:cxn>
                <a:cxn ang="0">
                  <a:pos x="129" y="102"/>
                </a:cxn>
                <a:cxn ang="0">
                  <a:pos x="0" y="0"/>
                </a:cxn>
              </a:cxnLst>
              <a:rect l="0" t="0" r="r" b="b"/>
              <a:pathLst>
                <a:path w="1951" h="2800">
                  <a:moveTo>
                    <a:pt x="0" y="0"/>
                  </a:moveTo>
                  <a:lnTo>
                    <a:pt x="23" y="11"/>
                  </a:lnTo>
                  <a:lnTo>
                    <a:pt x="84" y="45"/>
                  </a:lnTo>
                  <a:lnTo>
                    <a:pt x="127" y="70"/>
                  </a:lnTo>
                  <a:lnTo>
                    <a:pt x="178" y="101"/>
                  </a:lnTo>
                  <a:lnTo>
                    <a:pt x="237" y="136"/>
                  </a:lnTo>
                  <a:lnTo>
                    <a:pt x="303" y="179"/>
                  </a:lnTo>
                  <a:lnTo>
                    <a:pt x="373" y="225"/>
                  </a:lnTo>
                  <a:lnTo>
                    <a:pt x="448" y="278"/>
                  </a:lnTo>
                  <a:lnTo>
                    <a:pt x="529" y="336"/>
                  </a:lnTo>
                  <a:lnTo>
                    <a:pt x="612" y="400"/>
                  </a:lnTo>
                  <a:lnTo>
                    <a:pt x="698" y="469"/>
                  </a:lnTo>
                  <a:lnTo>
                    <a:pt x="787" y="544"/>
                  </a:lnTo>
                  <a:lnTo>
                    <a:pt x="877" y="623"/>
                  </a:lnTo>
                  <a:lnTo>
                    <a:pt x="968" y="708"/>
                  </a:lnTo>
                  <a:lnTo>
                    <a:pt x="1059" y="799"/>
                  </a:lnTo>
                  <a:lnTo>
                    <a:pt x="1149" y="895"/>
                  </a:lnTo>
                  <a:lnTo>
                    <a:pt x="1238" y="997"/>
                  </a:lnTo>
                  <a:lnTo>
                    <a:pt x="1325" y="1104"/>
                  </a:lnTo>
                  <a:lnTo>
                    <a:pt x="1409" y="1216"/>
                  </a:lnTo>
                  <a:lnTo>
                    <a:pt x="1489" y="1334"/>
                  </a:lnTo>
                  <a:lnTo>
                    <a:pt x="1566" y="1456"/>
                  </a:lnTo>
                  <a:lnTo>
                    <a:pt x="1638" y="1585"/>
                  </a:lnTo>
                  <a:lnTo>
                    <a:pt x="1704" y="1718"/>
                  </a:lnTo>
                  <a:lnTo>
                    <a:pt x="1763" y="1857"/>
                  </a:lnTo>
                  <a:lnTo>
                    <a:pt x="1817" y="2001"/>
                  </a:lnTo>
                  <a:lnTo>
                    <a:pt x="1862" y="2151"/>
                  </a:lnTo>
                  <a:lnTo>
                    <a:pt x="1898" y="2305"/>
                  </a:lnTo>
                  <a:lnTo>
                    <a:pt x="1926" y="2465"/>
                  </a:lnTo>
                  <a:lnTo>
                    <a:pt x="1944" y="2630"/>
                  </a:lnTo>
                  <a:lnTo>
                    <a:pt x="1951" y="2800"/>
                  </a:lnTo>
                  <a:lnTo>
                    <a:pt x="1945" y="2780"/>
                  </a:lnTo>
                  <a:lnTo>
                    <a:pt x="1925" y="2723"/>
                  </a:lnTo>
                  <a:lnTo>
                    <a:pt x="1910" y="2681"/>
                  </a:lnTo>
                  <a:lnTo>
                    <a:pt x="1891" y="2633"/>
                  </a:lnTo>
                  <a:lnTo>
                    <a:pt x="1869" y="2575"/>
                  </a:lnTo>
                  <a:lnTo>
                    <a:pt x="1843" y="2512"/>
                  </a:lnTo>
                  <a:lnTo>
                    <a:pt x="1814" y="2441"/>
                  </a:lnTo>
                  <a:lnTo>
                    <a:pt x="1781" y="2364"/>
                  </a:lnTo>
                  <a:lnTo>
                    <a:pt x="1743" y="2282"/>
                  </a:lnTo>
                  <a:lnTo>
                    <a:pt x="1702" y="2194"/>
                  </a:lnTo>
                  <a:lnTo>
                    <a:pt x="1658" y="2101"/>
                  </a:lnTo>
                  <a:lnTo>
                    <a:pt x="1609" y="2004"/>
                  </a:lnTo>
                  <a:lnTo>
                    <a:pt x="1557" y="1903"/>
                  </a:lnTo>
                  <a:lnTo>
                    <a:pt x="1499" y="1798"/>
                  </a:lnTo>
                  <a:lnTo>
                    <a:pt x="1439" y="1691"/>
                  </a:lnTo>
                  <a:lnTo>
                    <a:pt x="1374" y="1580"/>
                  </a:lnTo>
                  <a:lnTo>
                    <a:pt x="1305" y="1467"/>
                  </a:lnTo>
                  <a:lnTo>
                    <a:pt x="1231" y="1352"/>
                  </a:lnTo>
                  <a:lnTo>
                    <a:pt x="1154" y="1237"/>
                  </a:lnTo>
                  <a:lnTo>
                    <a:pt x="1072" y="1120"/>
                  </a:lnTo>
                  <a:lnTo>
                    <a:pt x="985" y="1002"/>
                  </a:lnTo>
                  <a:lnTo>
                    <a:pt x="894" y="885"/>
                  </a:lnTo>
                  <a:lnTo>
                    <a:pt x="799" y="769"/>
                  </a:lnTo>
                  <a:lnTo>
                    <a:pt x="699" y="653"/>
                  </a:lnTo>
                  <a:lnTo>
                    <a:pt x="595" y="539"/>
                  </a:lnTo>
                  <a:lnTo>
                    <a:pt x="485" y="425"/>
                  </a:lnTo>
                  <a:lnTo>
                    <a:pt x="371" y="315"/>
                  </a:lnTo>
                  <a:lnTo>
                    <a:pt x="252" y="207"/>
                  </a:lnTo>
                  <a:lnTo>
                    <a:pt x="12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E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67"/>
            <p:cNvSpPr>
              <a:spLocks/>
            </p:cNvSpPr>
            <p:nvPr/>
          </p:nvSpPr>
          <p:spPr bwMode="auto">
            <a:xfrm>
              <a:off x="599" y="2926"/>
              <a:ext cx="212" cy="134"/>
            </a:xfrm>
            <a:custGeom>
              <a:avLst/>
              <a:gdLst/>
              <a:ahLst/>
              <a:cxnLst>
                <a:cxn ang="0">
                  <a:pos x="5050" y="1260"/>
                </a:cxn>
                <a:cxn ang="0">
                  <a:pos x="5113" y="1668"/>
                </a:cxn>
                <a:cxn ang="0">
                  <a:pos x="5133" y="2035"/>
                </a:cxn>
                <a:cxn ang="0">
                  <a:pos x="5123" y="2353"/>
                </a:cxn>
                <a:cxn ang="0">
                  <a:pos x="5094" y="2616"/>
                </a:cxn>
                <a:cxn ang="0">
                  <a:pos x="5057" y="2817"/>
                </a:cxn>
                <a:cxn ang="0">
                  <a:pos x="5008" y="3003"/>
                </a:cxn>
                <a:cxn ang="0">
                  <a:pos x="4552" y="2881"/>
                </a:cxn>
                <a:cxn ang="0">
                  <a:pos x="3972" y="2544"/>
                </a:cxn>
                <a:cxn ang="0">
                  <a:pos x="3431" y="2081"/>
                </a:cxn>
                <a:cxn ang="0">
                  <a:pos x="2946" y="1554"/>
                </a:cxn>
                <a:cxn ang="0">
                  <a:pos x="2533" y="1022"/>
                </a:cxn>
                <a:cxn ang="0">
                  <a:pos x="2209" y="548"/>
                </a:cxn>
                <a:cxn ang="0">
                  <a:pos x="1988" y="193"/>
                </a:cxn>
                <a:cxn ang="0">
                  <a:pos x="1858" y="18"/>
                </a:cxn>
                <a:cxn ang="0">
                  <a:pos x="1751" y="51"/>
                </a:cxn>
                <a:cxn ang="0">
                  <a:pos x="1649" y="96"/>
                </a:cxn>
                <a:cxn ang="0">
                  <a:pos x="1530" y="163"/>
                </a:cxn>
                <a:cxn ang="0">
                  <a:pos x="1382" y="266"/>
                </a:cxn>
                <a:cxn ang="0">
                  <a:pos x="1386" y="0"/>
                </a:cxn>
                <a:cxn ang="0">
                  <a:pos x="970" y="371"/>
                </a:cxn>
                <a:cxn ang="0">
                  <a:pos x="646" y="761"/>
                </a:cxn>
                <a:cxn ang="0">
                  <a:pos x="402" y="1150"/>
                </a:cxn>
                <a:cxn ang="0">
                  <a:pos x="228" y="1515"/>
                </a:cxn>
                <a:cxn ang="0">
                  <a:pos x="112" y="1837"/>
                </a:cxn>
                <a:cxn ang="0">
                  <a:pos x="42" y="2093"/>
                </a:cxn>
                <a:cxn ang="0">
                  <a:pos x="9" y="2261"/>
                </a:cxn>
                <a:cxn ang="0">
                  <a:pos x="16" y="2278"/>
                </a:cxn>
                <a:cxn ang="0">
                  <a:pos x="98" y="2071"/>
                </a:cxn>
                <a:cxn ang="0">
                  <a:pos x="190" y="1868"/>
                </a:cxn>
                <a:cxn ang="0">
                  <a:pos x="315" y="1635"/>
                </a:cxn>
                <a:cxn ang="0">
                  <a:pos x="470" y="1388"/>
                </a:cxn>
                <a:cxn ang="0">
                  <a:pos x="657" y="1146"/>
                </a:cxn>
                <a:cxn ang="0">
                  <a:pos x="876" y="930"/>
                </a:cxn>
                <a:cxn ang="0">
                  <a:pos x="996" y="882"/>
                </a:cxn>
                <a:cxn ang="0">
                  <a:pos x="1002" y="995"/>
                </a:cxn>
                <a:cxn ang="0">
                  <a:pos x="1025" y="1145"/>
                </a:cxn>
                <a:cxn ang="0">
                  <a:pos x="1059" y="1265"/>
                </a:cxn>
                <a:cxn ang="0">
                  <a:pos x="1082" y="1277"/>
                </a:cxn>
                <a:cxn ang="0">
                  <a:pos x="1135" y="1098"/>
                </a:cxn>
                <a:cxn ang="0">
                  <a:pos x="1187" y="969"/>
                </a:cxn>
                <a:cxn ang="0">
                  <a:pos x="1260" y="825"/>
                </a:cxn>
                <a:cxn ang="0">
                  <a:pos x="1357" y="681"/>
                </a:cxn>
                <a:cxn ang="0">
                  <a:pos x="1480" y="545"/>
                </a:cxn>
                <a:cxn ang="0">
                  <a:pos x="1632" y="430"/>
                </a:cxn>
                <a:cxn ang="0">
                  <a:pos x="1687" y="651"/>
                </a:cxn>
                <a:cxn ang="0">
                  <a:pos x="1814" y="996"/>
                </a:cxn>
                <a:cxn ang="0">
                  <a:pos x="2048" y="1444"/>
                </a:cxn>
                <a:cxn ang="0">
                  <a:pos x="2417" y="1948"/>
                </a:cxn>
                <a:cxn ang="0">
                  <a:pos x="2948" y="2461"/>
                </a:cxn>
                <a:cxn ang="0">
                  <a:pos x="3671" y="2938"/>
                </a:cxn>
                <a:cxn ang="0">
                  <a:pos x="4612" y="3329"/>
                </a:cxn>
                <a:cxn ang="0">
                  <a:pos x="5190" y="3395"/>
                </a:cxn>
                <a:cxn ang="0">
                  <a:pos x="5246" y="3017"/>
                </a:cxn>
                <a:cxn ang="0">
                  <a:pos x="5282" y="2649"/>
                </a:cxn>
                <a:cxn ang="0">
                  <a:pos x="5299" y="2234"/>
                </a:cxn>
                <a:cxn ang="0">
                  <a:pos x="5280" y="1807"/>
                </a:cxn>
                <a:cxn ang="0">
                  <a:pos x="5209" y="1404"/>
                </a:cxn>
                <a:cxn ang="0">
                  <a:pos x="5069" y="1065"/>
                </a:cxn>
              </a:cxnLst>
              <a:rect l="0" t="0" r="r" b="b"/>
              <a:pathLst>
                <a:path w="5299" h="3478">
                  <a:moveTo>
                    <a:pt x="4969" y="929"/>
                  </a:moveTo>
                  <a:lnTo>
                    <a:pt x="5000" y="1041"/>
                  </a:lnTo>
                  <a:lnTo>
                    <a:pt x="5027" y="1152"/>
                  </a:lnTo>
                  <a:lnTo>
                    <a:pt x="5050" y="1260"/>
                  </a:lnTo>
                  <a:lnTo>
                    <a:pt x="5070" y="1366"/>
                  </a:lnTo>
                  <a:lnTo>
                    <a:pt x="5087" y="1469"/>
                  </a:lnTo>
                  <a:lnTo>
                    <a:pt x="5102" y="1570"/>
                  </a:lnTo>
                  <a:lnTo>
                    <a:pt x="5113" y="1668"/>
                  </a:lnTo>
                  <a:lnTo>
                    <a:pt x="5122" y="1764"/>
                  </a:lnTo>
                  <a:lnTo>
                    <a:pt x="5128" y="1857"/>
                  </a:lnTo>
                  <a:lnTo>
                    <a:pt x="5132" y="1948"/>
                  </a:lnTo>
                  <a:lnTo>
                    <a:pt x="5133" y="2035"/>
                  </a:lnTo>
                  <a:lnTo>
                    <a:pt x="5133" y="2119"/>
                  </a:lnTo>
                  <a:lnTo>
                    <a:pt x="5131" y="2201"/>
                  </a:lnTo>
                  <a:lnTo>
                    <a:pt x="5128" y="2279"/>
                  </a:lnTo>
                  <a:lnTo>
                    <a:pt x="5123" y="2353"/>
                  </a:lnTo>
                  <a:lnTo>
                    <a:pt x="5118" y="2424"/>
                  </a:lnTo>
                  <a:lnTo>
                    <a:pt x="5111" y="2492"/>
                  </a:lnTo>
                  <a:lnTo>
                    <a:pt x="5103" y="2555"/>
                  </a:lnTo>
                  <a:lnTo>
                    <a:pt x="5094" y="2616"/>
                  </a:lnTo>
                  <a:lnTo>
                    <a:pt x="5085" y="2673"/>
                  </a:lnTo>
                  <a:lnTo>
                    <a:pt x="5075" y="2725"/>
                  </a:lnTo>
                  <a:lnTo>
                    <a:pt x="5066" y="2773"/>
                  </a:lnTo>
                  <a:lnTo>
                    <a:pt x="5057" y="2817"/>
                  </a:lnTo>
                  <a:lnTo>
                    <a:pt x="5048" y="2858"/>
                  </a:lnTo>
                  <a:lnTo>
                    <a:pt x="5031" y="2924"/>
                  </a:lnTo>
                  <a:lnTo>
                    <a:pt x="5017" y="2974"/>
                  </a:lnTo>
                  <a:lnTo>
                    <a:pt x="5008" y="3003"/>
                  </a:lnTo>
                  <a:lnTo>
                    <a:pt x="5005" y="3013"/>
                  </a:lnTo>
                  <a:lnTo>
                    <a:pt x="4853" y="2983"/>
                  </a:lnTo>
                  <a:lnTo>
                    <a:pt x="4702" y="2939"/>
                  </a:lnTo>
                  <a:lnTo>
                    <a:pt x="4552" y="2881"/>
                  </a:lnTo>
                  <a:lnTo>
                    <a:pt x="4405" y="2812"/>
                  </a:lnTo>
                  <a:lnTo>
                    <a:pt x="4258" y="2732"/>
                  </a:lnTo>
                  <a:lnTo>
                    <a:pt x="4115" y="2643"/>
                  </a:lnTo>
                  <a:lnTo>
                    <a:pt x="3972" y="2544"/>
                  </a:lnTo>
                  <a:lnTo>
                    <a:pt x="3832" y="2438"/>
                  </a:lnTo>
                  <a:lnTo>
                    <a:pt x="3696" y="2325"/>
                  </a:lnTo>
                  <a:lnTo>
                    <a:pt x="3561" y="2206"/>
                  </a:lnTo>
                  <a:lnTo>
                    <a:pt x="3431" y="2081"/>
                  </a:lnTo>
                  <a:lnTo>
                    <a:pt x="3304" y="1953"/>
                  </a:lnTo>
                  <a:lnTo>
                    <a:pt x="3181" y="1822"/>
                  </a:lnTo>
                  <a:lnTo>
                    <a:pt x="3061" y="1688"/>
                  </a:lnTo>
                  <a:lnTo>
                    <a:pt x="2946" y="1554"/>
                  </a:lnTo>
                  <a:lnTo>
                    <a:pt x="2836" y="1418"/>
                  </a:lnTo>
                  <a:lnTo>
                    <a:pt x="2730" y="1284"/>
                  </a:lnTo>
                  <a:lnTo>
                    <a:pt x="2629" y="1152"/>
                  </a:lnTo>
                  <a:lnTo>
                    <a:pt x="2533" y="1022"/>
                  </a:lnTo>
                  <a:lnTo>
                    <a:pt x="2444" y="896"/>
                  </a:lnTo>
                  <a:lnTo>
                    <a:pt x="2360" y="774"/>
                  </a:lnTo>
                  <a:lnTo>
                    <a:pt x="2281" y="657"/>
                  </a:lnTo>
                  <a:lnTo>
                    <a:pt x="2209" y="548"/>
                  </a:lnTo>
                  <a:lnTo>
                    <a:pt x="2144" y="446"/>
                  </a:lnTo>
                  <a:lnTo>
                    <a:pt x="2085" y="352"/>
                  </a:lnTo>
                  <a:lnTo>
                    <a:pt x="2033" y="268"/>
                  </a:lnTo>
                  <a:lnTo>
                    <a:pt x="1988" y="193"/>
                  </a:lnTo>
                  <a:lnTo>
                    <a:pt x="1952" y="131"/>
                  </a:lnTo>
                  <a:lnTo>
                    <a:pt x="1901" y="44"/>
                  </a:lnTo>
                  <a:lnTo>
                    <a:pt x="1884" y="12"/>
                  </a:lnTo>
                  <a:lnTo>
                    <a:pt x="1858" y="18"/>
                  </a:lnTo>
                  <a:lnTo>
                    <a:pt x="1831" y="25"/>
                  </a:lnTo>
                  <a:lnTo>
                    <a:pt x="1804" y="33"/>
                  </a:lnTo>
                  <a:lnTo>
                    <a:pt x="1778" y="42"/>
                  </a:lnTo>
                  <a:lnTo>
                    <a:pt x="1751" y="51"/>
                  </a:lnTo>
                  <a:lnTo>
                    <a:pt x="1725" y="62"/>
                  </a:lnTo>
                  <a:lnTo>
                    <a:pt x="1700" y="73"/>
                  </a:lnTo>
                  <a:lnTo>
                    <a:pt x="1674" y="84"/>
                  </a:lnTo>
                  <a:lnTo>
                    <a:pt x="1649" y="96"/>
                  </a:lnTo>
                  <a:lnTo>
                    <a:pt x="1625" y="109"/>
                  </a:lnTo>
                  <a:lnTo>
                    <a:pt x="1600" y="123"/>
                  </a:lnTo>
                  <a:lnTo>
                    <a:pt x="1577" y="136"/>
                  </a:lnTo>
                  <a:lnTo>
                    <a:pt x="1530" y="163"/>
                  </a:lnTo>
                  <a:lnTo>
                    <a:pt x="1488" y="190"/>
                  </a:lnTo>
                  <a:lnTo>
                    <a:pt x="1448" y="217"/>
                  </a:lnTo>
                  <a:lnTo>
                    <a:pt x="1413" y="243"/>
                  </a:lnTo>
                  <a:lnTo>
                    <a:pt x="1382" y="266"/>
                  </a:lnTo>
                  <a:lnTo>
                    <a:pt x="1355" y="286"/>
                  </a:lnTo>
                  <a:lnTo>
                    <a:pt x="1317" y="317"/>
                  </a:lnTo>
                  <a:lnTo>
                    <a:pt x="1303" y="328"/>
                  </a:lnTo>
                  <a:lnTo>
                    <a:pt x="1386" y="0"/>
                  </a:lnTo>
                  <a:lnTo>
                    <a:pt x="1272" y="90"/>
                  </a:lnTo>
                  <a:lnTo>
                    <a:pt x="1166" y="181"/>
                  </a:lnTo>
                  <a:lnTo>
                    <a:pt x="1064" y="275"/>
                  </a:lnTo>
                  <a:lnTo>
                    <a:pt x="970" y="371"/>
                  </a:lnTo>
                  <a:lnTo>
                    <a:pt x="881" y="467"/>
                  </a:lnTo>
                  <a:lnTo>
                    <a:pt x="797" y="565"/>
                  </a:lnTo>
                  <a:lnTo>
                    <a:pt x="719" y="663"/>
                  </a:lnTo>
                  <a:lnTo>
                    <a:pt x="646" y="761"/>
                  </a:lnTo>
                  <a:lnTo>
                    <a:pt x="578" y="859"/>
                  </a:lnTo>
                  <a:lnTo>
                    <a:pt x="514" y="957"/>
                  </a:lnTo>
                  <a:lnTo>
                    <a:pt x="456" y="1053"/>
                  </a:lnTo>
                  <a:lnTo>
                    <a:pt x="402" y="1150"/>
                  </a:lnTo>
                  <a:lnTo>
                    <a:pt x="353" y="1245"/>
                  </a:lnTo>
                  <a:lnTo>
                    <a:pt x="307" y="1337"/>
                  </a:lnTo>
                  <a:lnTo>
                    <a:pt x="265" y="1427"/>
                  </a:lnTo>
                  <a:lnTo>
                    <a:pt x="228" y="1515"/>
                  </a:lnTo>
                  <a:lnTo>
                    <a:pt x="194" y="1600"/>
                  </a:lnTo>
                  <a:lnTo>
                    <a:pt x="163" y="1683"/>
                  </a:lnTo>
                  <a:lnTo>
                    <a:pt x="136" y="1761"/>
                  </a:lnTo>
                  <a:lnTo>
                    <a:pt x="112" y="1837"/>
                  </a:lnTo>
                  <a:lnTo>
                    <a:pt x="91" y="1908"/>
                  </a:lnTo>
                  <a:lnTo>
                    <a:pt x="72" y="1974"/>
                  </a:lnTo>
                  <a:lnTo>
                    <a:pt x="56" y="2036"/>
                  </a:lnTo>
                  <a:lnTo>
                    <a:pt x="42" y="2093"/>
                  </a:lnTo>
                  <a:lnTo>
                    <a:pt x="31" y="2143"/>
                  </a:lnTo>
                  <a:lnTo>
                    <a:pt x="22" y="2189"/>
                  </a:lnTo>
                  <a:lnTo>
                    <a:pt x="15" y="2228"/>
                  </a:lnTo>
                  <a:lnTo>
                    <a:pt x="9" y="2261"/>
                  </a:lnTo>
                  <a:lnTo>
                    <a:pt x="2" y="2307"/>
                  </a:lnTo>
                  <a:lnTo>
                    <a:pt x="0" y="2322"/>
                  </a:lnTo>
                  <a:lnTo>
                    <a:pt x="4" y="2311"/>
                  </a:lnTo>
                  <a:lnTo>
                    <a:pt x="16" y="2278"/>
                  </a:lnTo>
                  <a:lnTo>
                    <a:pt x="35" y="2225"/>
                  </a:lnTo>
                  <a:lnTo>
                    <a:pt x="63" y="2155"/>
                  </a:lnTo>
                  <a:lnTo>
                    <a:pt x="79" y="2116"/>
                  </a:lnTo>
                  <a:lnTo>
                    <a:pt x="98" y="2071"/>
                  </a:lnTo>
                  <a:lnTo>
                    <a:pt x="118" y="2025"/>
                  </a:lnTo>
                  <a:lnTo>
                    <a:pt x="140" y="1975"/>
                  </a:lnTo>
                  <a:lnTo>
                    <a:pt x="164" y="1923"/>
                  </a:lnTo>
                  <a:lnTo>
                    <a:pt x="190" y="1868"/>
                  </a:lnTo>
                  <a:lnTo>
                    <a:pt x="218" y="1813"/>
                  </a:lnTo>
                  <a:lnTo>
                    <a:pt x="248" y="1754"/>
                  </a:lnTo>
                  <a:lnTo>
                    <a:pt x="280" y="1694"/>
                  </a:lnTo>
                  <a:lnTo>
                    <a:pt x="315" y="1635"/>
                  </a:lnTo>
                  <a:lnTo>
                    <a:pt x="351" y="1573"/>
                  </a:lnTo>
                  <a:lnTo>
                    <a:pt x="389" y="1511"/>
                  </a:lnTo>
                  <a:lnTo>
                    <a:pt x="428" y="1450"/>
                  </a:lnTo>
                  <a:lnTo>
                    <a:pt x="470" y="1388"/>
                  </a:lnTo>
                  <a:lnTo>
                    <a:pt x="514" y="1326"/>
                  </a:lnTo>
                  <a:lnTo>
                    <a:pt x="559" y="1266"/>
                  </a:lnTo>
                  <a:lnTo>
                    <a:pt x="608" y="1206"/>
                  </a:lnTo>
                  <a:lnTo>
                    <a:pt x="657" y="1146"/>
                  </a:lnTo>
                  <a:lnTo>
                    <a:pt x="709" y="1090"/>
                  </a:lnTo>
                  <a:lnTo>
                    <a:pt x="762" y="1034"/>
                  </a:lnTo>
                  <a:lnTo>
                    <a:pt x="819" y="982"/>
                  </a:lnTo>
                  <a:lnTo>
                    <a:pt x="876" y="930"/>
                  </a:lnTo>
                  <a:lnTo>
                    <a:pt x="935" y="883"/>
                  </a:lnTo>
                  <a:lnTo>
                    <a:pt x="997" y="837"/>
                  </a:lnTo>
                  <a:lnTo>
                    <a:pt x="996" y="849"/>
                  </a:lnTo>
                  <a:lnTo>
                    <a:pt x="996" y="882"/>
                  </a:lnTo>
                  <a:lnTo>
                    <a:pt x="997" y="905"/>
                  </a:lnTo>
                  <a:lnTo>
                    <a:pt x="998" y="931"/>
                  </a:lnTo>
                  <a:lnTo>
                    <a:pt x="999" y="962"/>
                  </a:lnTo>
                  <a:lnTo>
                    <a:pt x="1002" y="995"/>
                  </a:lnTo>
                  <a:lnTo>
                    <a:pt x="1005" y="1030"/>
                  </a:lnTo>
                  <a:lnTo>
                    <a:pt x="1010" y="1068"/>
                  </a:lnTo>
                  <a:lnTo>
                    <a:pt x="1017" y="1106"/>
                  </a:lnTo>
                  <a:lnTo>
                    <a:pt x="1025" y="1145"/>
                  </a:lnTo>
                  <a:lnTo>
                    <a:pt x="1034" y="1185"/>
                  </a:lnTo>
                  <a:lnTo>
                    <a:pt x="1046" y="1225"/>
                  </a:lnTo>
                  <a:lnTo>
                    <a:pt x="1052" y="1245"/>
                  </a:lnTo>
                  <a:lnTo>
                    <a:pt x="1059" y="1265"/>
                  </a:lnTo>
                  <a:lnTo>
                    <a:pt x="1067" y="1284"/>
                  </a:lnTo>
                  <a:lnTo>
                    <a:pt x="1076" y="1303"/>
                  </a:lnTo>
                  <a:lnTo>
                    <a:pt x="1078" y="1296"/>
                  </a:lnTo>
                  <a:lnTo>
                    <a:pt x="1082" y="1277"/>
                  </a:lnTo>
                  <a:lnTo>
                    <a:pt x="1089" y="1246"/>
                  </a:lnTo>
                  <a:lnTo>
                    <a:pt x="1101" y="1205"/>
                  </a:lnTo>
                  <a:lnTo>
                    <a:pt x="1115" y="1156"/>
                  </a:lnTo>
                  <a:lnTo>
                    <a:pt x="1135" y="1098"/>
                  </a:lnTo>
                  <a:lnTo>
                    <a:pt x="1146" y="1068"/>
                  </a:lnTo>
                  <a:lnTo>
                    <a:pt x="1158" y="1035"/>
                  </a:lnTo>
                  <a:lnTo>
                    <a:pt x="1172" y="1002"/>
                  </a:lnTo>
                  <a:lnTo>
                    <a:pt x="1187" y="969"/>
                  </a:lnTo>
                  <a:lnTo>
                    <a:pt x="1203" y="933"/>
                  </a:lnTo>
                  <a:lnTo>
                    <a:pt x="1220" y="898"/>
                  </a:lnTo>
                  <a:lnTo>
                    <a:pt x="1239" y="861"/>
                  </a:lnTo>
                  <a:lnTo>
                    <a:pt x="1260" y="825"/>
                  </a:lnTo>
                  <a:lnTo>
                    <a:pt x="1281" y="789"/>
                  </a:lnTo>
                  <a:lnTo>
                    <a:pt x="1305" y="752"/>
                  </a:lnTo>
                  <a:lnTo>
                    <a:pt x="1331" y="717"/>
                  </a:lnTo>
                  <a:lnTo>
                    <a:pt x="1357" y="681"/>
                  </a:lnTo>
                  <a:lnTo>
                    <a:pt x="1385" y="646"/>
                  </a:lnTo>
                  <a:lnTo>
                    <a:pt x="1415" y="611"/>
                  </a:lnTo>
                  <a:lnTo>
                    <a:pt x="1446" y="577"/>
                  </a:lnTo>
                  <a:lnTo>
                    <a:pt x="1480" y="545"/>
                  </a:lnTo>
                  <a:lnTo>
                    <a:pt x="1514" y="514"/>
                  </a:lnTo>
                  <a:lnTo>
                    <a:pt x="1551" y="484"/>
                  </a:lnTo>
                  <a:lnTo>
                    <a:pt x="1591" y="456"/>
                  </a:lnTo>
                  <a:lnTo>
                    <a:pt x="1632" y="430"/>
                  </a:lnTo>
                  <a:lnTo>
                    <a:pt x="1637" y="456"/>
                  </a:lnTo>
                  <a:lnTo>
                    <a:pt x="1654" y="532"/>
                  </a:lnTo>
                  <a:lnTo>
                    <a:pt x="1668" y="587"/>
                  </a:lnTo>
                  <a:lnTo>
                    <a:pt x="1687" y="651"/>
                  </a:lnTo>
                  <a:lnTo>
                    <a:pt x="1710" y="725"/>
                  </a:lnTo>
                  <a:lnTo>
                    <a:pt x="1739" y="808"/>
                  </a:lnTo>
                  <a:lnTo>
                    <a:pt x="1774" y="898"/>
                  </a:lnTo>
                  <a:lnTo>
                    <a:pt x="1814" y="996"/>
                  </a:lnTo>
                  <a:lnTo>
                    <a:pt x="1862" y="1100"/>
                  </a:lnTo>
                  <a:lnTo>
                    <a:pt x="1917" y="1210"/>
                  </a:lnTo>
                  <a:lnTo>
                    <a:pt x="1979" y="1325"/>
                  </a:lnTo>
                  <a:lnTo>
                    <a:pt x="2048" y="1444"/>
                  </a:lnTo>
                  <a:lnTo>
                    <a:pt x="2127" y="1567"/>
                  </a:lnTo>
                  <a:lnTo>
                    <a:pt x="2214" y="1692"/>
                  </a:lnTo>
                  <a:lnTo>
                    <a:pt x="2310" y="1820"/>
                  </a:lnTo>
                  <a:lnTo>
                    <a:pt x="2417" y="1948"/>
                  </a:lnTo>
                  <a:lnTo>
                    <a:pt x="2533" y="2077"/>
                  </a:lnTo>
                  <a:lnTo>
                    <a:pt x="2661" y="2207"/>
                  </a:lnTo>
                  <a:lnTo>
                    <a:pt x="2798" y="2335"/>
                  </a:lnTo>
                  <a:lnTo>
                    <a:pt x="2948" y="2461"/>
                  </a:lnTo>
                  <a:lnTo>
                    <a:pt x="3110" y="2586"/>
                  </a:lnTo>
                  <a:lnTo>
                    <a:pt x="3283" y="2707"/>
                  </a:lnTo>
                  <a:lnTo>
                    <a:pt x="3470" y="2824"/>
                  </a:lnTo>
                  <a:lnTo>
                    <a:pt x="3671" y="2938"/>
                  </a:lnTo>
                  <a:lnTo>
                    <a:pt x="3884" y="3045"/>
                  </a:lnTo>
                  <a:lnTo>
                    <a:pt x="4112" y="3147"/>
                  </a:lnTo>
                  <a:lnTo>
                    <a:pt x="4355" y="3242"/>
                  </a:lnTo>
                  <a:lnTo>
                    <a:pt x="4612" y="3329"/>
                  </a:lnTo>
                  <a:lnTo>
                    <a:pt x="4885" y="3409"/>
                  </a:lnTo>
                  <a:lnTo>
                    <a:pt x="5174" y="3478"/>
                  </a:lnTo>
                  <a:lnTo>
                    <a:pt x="5178" y="3457"/>
                  </a:lnTo>
                  <a:lnTo>
                    <a:pt x="5190" y="3395"/>
                  </a:lnTo>
                  <a:lnTo>
                    <a:pt x="5206" y="3298"/>
                  </a:lnTo>
                  <a:lnTo>
                    <a:pt x="5226" y="3171"/>
                  </a:lnTo>
                  <a:lnTo>
                    <a:pt x="5236" y="3097"/>
                  </a:lnTo>
                  <a:lnTo>
                    <a:pt x="5246" y="3017"/>
                  </a:lnTo>
                  <a:lnTo>
                    <a:pt x="5256" y="2931"/>
                  </a:lnTo>
                  <a:lnTo>
                    <a:pt x="5266" y="2842"/>
                  </a:lnTo>
                  <a:lnTo>
                    <a:pt x="5275" y="2748"/>
                  </a:lnTo>
                  <a:lnTo>
                    <a:pt x="5282" y="2649"/>
                  </a:lnTo>
                  <a:lnTo>
                    <a:pt x="5289" y="2549"/>
                  </a:lnTo>
                  <a:lnTo>
                    <a:pt x="5294" y="2445"/>
                  </a:lnTo>
                  <a:lnTo>
                    <a:pt x="5298" y="2340"/>
                  </a:lnTo>
                  <a:lnTo>
                    <a:pt x="5299" y="2234"/>
                  </a:lnTo>
                  <a:lnTo>
                    <a:pt x="5298" y="2127"/>
                  </a:lnTo>
                  <a:lnTo>
                    <a:pt x="5295" y="2019"/>
                  </a:lnTo>
                  <a:lnTo>
                    <a:pt x="5289" y="1913"/>
                  </a:lnTo>
                  <a:lnTo>
                    <a:pt x="5280" y="1807"/>
                  </a:lnTo>
                  <a:lnTo>
                    <a:pt x="5268" y="1702"/>
                  </a:lnTo>
                  <a:lnTo>
                    <a:pt x="5252" y="1599"/>
                  </a:lnTo>
                  <a:lnTo>
                    <a:pt x="5232" y="1500"/>
                  </a:lnTo>
                  <a:lnTo>
                    <a:pt x="5209" y="1404"/>
                  </a:lnTo>
                  <a:lnTo>
                    <a:pt x="5181" y="1312"/>
                  </a:lnTo>
                  <a:lnTo>
                    <a:pt x="5149" y="1224"/>
                  </a:lnTo>
                  <a:lnTo>
                    <a:pt x="5112" y="1141"/>
                  </a:lnTo>
                  <a:lnTo>
                    <a:pt x="5069" y="1065"/>
                  </a:lnTo>
                  <a:lnTo>
                    <a:pt x="5022" y="994"/>
                  </a:lnTo>
                  <a:lnTo>
                    <a:pt x="4969" y="929"/>
                  </a:lnTo>
                  <a:close/>
                </a:path>
              </a:pathLst>
            </a:custGeom>
            <a:solidFill>
              <a:srgbClr val="3A58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68"/>
            <p:cNvSpPr>
              <a:spLocks/>
            </p:cNvSpPr>
            <p:nvPr/>
          </p:nvSpPr>
          <p:spPr bwMode="auto">
            <a:xfrm>
              <a:off x="750" y="3093"/>
              <a:ext cx="25" cy="35"/>
            </a:xfrm>
            <a:custGeom>
              <a:avLst/>
              <a:gdLst/>
              <a:ahLst/>
              <a:cxnLst>
                <a:cxn ang="0">
                  <a:pos x="609" y="350"/>
                </a:cxn>
                <a:cxn ang="0">
                  <a:pos x="597" y="291"/>
                </a:cxn>
                <a:cxn ang="0">
                  <a:pos x="579" y="236"/>
                </a:cxn>
                <a:cxn ang="0">
                  <a:pos x="554" y="184"/>
                </a:cxn>
                <a:cxn ang="0">
                  <a:pos x="524" y="136"/>
                </a:cxn>
                <a:cxn ang="0">
                  <a:pos x="488" y="91"/>
                </a:cxn>
                <a:cxn ang="0">
                  <a:pos x="449" y="51"/>
                </a:cxn>
                <a:cxn ang="0">
                  <a:pos x="405" y="16"/>
                </a:cxn>
                <a:cxn ang="0">
                  <a:pos x="367" y="61"/>
                </a:cxn>
                <a:cxn ang="0">
                  <a:pos x="335" y="181"/>
                </a:cxn>
                <a:cxn ang="0">
                  <a:pos x="297" y="300"/>
                </a:cxn>
                <a:cxn ang="0">
                  <a:pos x="256" y="415"/>
                </a:cxn>
                <a:cxn ang="0">
                  <a:pos x="209" y="528"/>
                </a:cxn>
                <a:cxn ang="0">
                  <a:pos x="156" y="638"/>
                </a:cxn>
                <a:cxn ang="0">
                  <a:pos x="99" y="744"/>
                </a:cxn>
                <a:cxn ang="0">
                  <a:pos x="34" y="848"/>
                </a:cxn>
                <a:cxn ang="0">
                  <a:pos x="19" y="904"/>
                </a:cxn>
                <a:cxn ang="0">
                  <a:pos x="58" y="911"/>
                </a:cxn>
                <a:cxn ang="0">
                  <a:pos x="99" y="915"/>
                </a:cxn>
                <a:cxn ang="0">
                  <a:pos x="139" y="916"/>
                </a:cxn>
                <a:cxn ang="0">
                  <a:pos x="185" y="912"/>
                </a:cxn>
                <a:cxn ang="0">
                  <a:pos x="234" y="903"/>
                </a:cxn>
                <a:cxn ang="0">
                  <a:pos x="281" y="889"/>
                </a:cxn>
                <a:cxn ang="0">
                  <a:pos x="327" y="871"/>
                </a:cxn>
                <a:cxn ang="0">
                  <a:pos x="369" y="848"/>
                </a:cxn>
                <a:cxn ang="0">
                  <a:pos x="409" y="822"/>
                </a:cxn>
                <a:cxn ang="0">
                  <a:pos x="446" y="793"/>
                </a:cxn>
                <a:cxn ang="0">
                  <a:pos x="480" y="759"/>
                </a:cxn>
                <a:cxn ang="0">
                  <a:pos x="511" y="723"/>
                </a:cxn>
                <a:cxn ang="0">
                  <a:pos x="538" y="685"/>
                </a:cxn>
                <a:cxn ang="0">
                  <a:pos x="561" y="642"/>
                </a:cxn>
                <a:cxn ang="0">
                  <a:pos x="581" y="599"/>
                </a:cxn>
                <a:cxn ang="0">
                  <a:pos x="596" y="553"/>
                </a:cxn>
                <a:cxn ang="0">
                  <a:pos x="607" y="505"/>
                </a:cxn>
                <a:cxn ang="0">
                  <a:pos x="613" y="456"/>
                </a:cxn>
                <a:cxn ang="0">
                  <a:pos x="614" y="406"/>
                </a:cxn>
              </a:cxnLst>
              <a:rect l="0" t="0" r="r" b="b"/>
              <a:pathLst>
                <a:path w="614" h="916">
                  <a:moveTo>
                    <a:pt x="613" y="380"/>
                  </a:moveTo>
                  <a:lnTo>
                    <a:pt x="609" y="350"/>
                  </a:lnTo>
                  <a:lnTo>
                    <a:pt x="604" y="321"/>
                  </a:lnTo>
                  <a:lnTo>
                    <a:pt x="597" y="291"/>
                  </a:lnTo>
                  <a:lnTo>
                    <a:pt x="589" y="263"/>
                  </a:lnTo>
                  <a:lnTo>
                    <a:pt x="579" y="236"/>
                  </a:lnTo>
                  <a:lnTo>
                    <a:pt x="567" y="210"/>
                  </a:lnTo>
                  <a:lnTo>
                    <a:pt x="554" y="184"/>
                  </a:lnTo>
                  <a:lnTo>
                    <a:pt x="539" y="159"/>
                  </a:lnTo>
                  <a:lnTo>
                    <a:pt x="524" y="136"/>
                  </a:lnTo>
                  <a:lnTo>
                    <a:pt x="507" y="113"/>
                  </a:lnTo>
                  <a:lnTo>
                    <a:pt x="488" y="91"/>
                  </a:lnTo>
                  <a:lnTo>
                    <a:pt x="469" y="70"/>
                  </a:lnTo>
                  <a:lnTo>
                    <a:pt x="449" y="51"/>
                  </a:lnTo>
                  <a:lnTo>
                    <a:pt x="427" y="33"/>
                  </a:lnTo>
                  <a:lnTo>
                    <a:pt x="405" y="16"/>
                  </a:lnTo>
                  <a:lnTo>
                    <a:pt x="381" y="0"/>
                  </a:lnTo>
                  <a:lnTo>
                    <a:pt x="367" y="61"/>
                  </a:lnTo>
                  <a:lnTo>
                    <a:pt x="352" y="122"/>
                  </a:lnTo>
                  <a:lnTo>
                    <a:pt x="335" y="181"/>
                  </a:lnTo>
                  <a:lnTo>
                    <a:pt x="316" y="241"/>
                  </a:lnTo>
                  <a:lnTo>
                    <a:pt x="297" y="300"/>
                  </a:lnTo>
                  <a:lnTo>
                    <a:pt x="277" y="357"/>
                  </a:lnTo>
                  <a:lnTo>
                    <a:pt x="256" y="415"/>
                  </a:lnTo>
                  <a:lnTo>
                    <a:pt x="233" y="471"/>
                  </a:lnTo>
                  <a:lnTo>
                    <a:pt x="209" y="528"/>
                  </a:lnTo>
                  <a:lnTo>
                    <a:pt x="183" y="583"/>
                  </a:lnTo>
                  <a:lnTo>
                    <a:pt x="156" y="638"/>
                  </a:lnTo>
                  <a:lnTo>
                    <a:pt x="128" y="692"/>
                  </a:lnTo>
                  <a:lnTo>
                    <a:pt x="99" y="744"/>
                  </a:lnTo>
                  <a:lnTo>
                    <a:pt x="68" y="797"/>
                  </a:lnTo>
                  <a:lnTo>
                    <a:pt x="34" y="848"/>
                  </a:lnTo>
                  <a:lnTo>
                    <a:pt x="0" y="899"/>
                  </a:lnTo>
                  <a:lnTo>
                    <a:pt x="19" y="904"/>
                  </a:lnTo>
                  <a:lnTo>
                    <a:pt x="39" y="907"/>
                  </a:lnTo>
                  <a:lnTo>
                    <a:pt x="58" y="911"/>
                  </a:lnTo>
                  <a:lnTo>
                    <a:pt x="79" y="913"/>
                  </a:lnTo>
                  <a:lnTo>
                    <a:pt x="99" y="915"/>
                  </a:lnTo>
                  <a:lnTo>
                    <a:pt x="119" y="916"/>
                  </a:lnTo>
                  <a:lnTo>
                    <a:pt x="139" y="916"/>
                  </a:lnTo>
                  <a:lnTo>
                    <a:pt x="160" y="914"/>
                  </a:lnTo>
                  <a:lnTo>
                    <a:pt x="185" y="912"/>
                  </a:lnTo>
                  <a:lnTo>
                    <a:pt x="210" y="908"/>
                  </a:lnTo>
                  <a:lnTo>
                    <a:pt x="234" y="903"/>
                  </a:lnTo>
                  <a:lnTo>
                    <a:pt x="258" y="897"/>
                  </a:lnTo>
                  <a:lnTo>
                    <a:pt x="281" y="889"/>
                  </a:lnTo>
                  <a:lnTo>
                    <a:pt x="304" y="881"/>
                  </a:lnTo>
                  <a:lnTo>
                    <a:pt x="327" y="871"/>
                  </a:lnTo>
                  <a:lnTo>
                    <a:pt x="348" y="860"/>
                  </a:lnTo>
                  <a:lnTo>
                    <a:pt x="369" y="848"/>
                  </a:lnTo>
                  <a:lnTo>
                    <a:pt x="390" y="836"/>
                  </a:lnTo>
                  <a:lnTo>
                    <a:pt x="409" y="822"/>
                  </a:lnTo>
                  <a:lnTo>
                    <a:pt x="428" y="808"/>
                  </a:lnTo>
                  <a:lnTo>
                    <a:pt x="446" y="793"/>
                  </a:lnTo>
                  <a:lnTo>
                    <a:pt x="463" y="777"/>
                  </a:lnTo>
                  <a:lnTo>
                    <a:pt x="480" y="759"/>
                  </a:lnTo>
                  <a:lnTo>
                    <a:pt x="496" y="741"/>
                  </a:lnTo>
                  <a:lnTo>
                    <a:pt x="511" y="723"/>
                  </a:lnTo>
                  <a:lnTo>
                    <a:pt x="525" y="704"/>
                  </a:lnTo>
                  <a:lnTo>
                    <a:pt x="538" y="685"/>
                  </a:lnTo>
                  <a:lnTo>
                    <a:pt x="550" y="663"/>
                  </a:lnTo>
                  <a:lnTo>
                    <a:pt x="561" y="642"/>
                  </a:lnTo>
                  <a:lnTo>
                    <a:pt x="572" y="621"/>
                  </a:lnTo>
                  <a:lnTo>
                    <a:pt x="581" y="599"/>
                  </a:lnTo>
                  <a:lnTo>
                    <a:pt x="589" y="575"/>
                  </a:lnTo>
                  <a:lnTo>
                    <a:pt x="596" y="553"/>
                  </a:lnTo>
                  <a:lnTo>
                    <a:pt x="602" y="529"/>
                  </a:lnTo>
                  <a:lnTo>
                    <a:pt x="607" y="505"/>
                  </a:lnTo>
                  <a:lnTo>
                    <a:pt x="611" y="480"/>
                  </a:lnTo>
                  <a:lnTo>
                    <a:pt x="613" y="456"/>
                  </a:lnTo>
                  <a:lnTo>
                    <a:pt x="614" y="431"/>
                  </a:lnTo>
                  <a:lnTo>
                    <a:pt x="614" y="406"/>
                  </a:lnTo>
                  <a:lnTo>
                    <a:pt x="613" y="380"/>
                  </a:lnTo>
                  <a:close/>
                </a:path>
              </a:pathLst>
            </a:custGeom>
            <a:solidFill>
              <a:srgbClr val="E19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69"/>
            <p:cNvSpPr>
              <a:spLocks/>
            </p:cNvSpPr>
            <p:nvPr/>
          </p:nvSpPr>
          <p:spPr bwMode="auto">
            <a:xfrm>
              <a:off x="728" y="3217"/>
              <a:ext cx="99" cy="78"/>
            </a:xfrm>
            <a:custGeom>
              <a:avLst/>
              <a:gdLst/>
              <a:ahLst/>
              <a:cxnLst>
                <a:cxn ang="0">
                  <a:pos x="8" y="625"/>
                </a:cxn>
                <a:cxn ang="0">
                  <a:pos x="67" y="577"/>
                </a:cxn>
                <a:cxn ang="0">
                  <a:pos x="173" y="492"/>
                </a:cxn>
                <a:cxn ang="0">
                  <a:pos x="306" y="386"/>
                </a:cxn>
                <a:cxn ang="0">
                  <a:pos x="454" y="272"/>
                </a:cxn>
                <a:cxn ang="0">
                  <a:pos x="600" y="161"/>
                </a:cxn>
                <a:cxn ang="0">
                  <a:pos x="700" y="92"/>
                </a:cxn>
                <a:cxn ang="0">
                  <a:pos x="758" y="53"/>
                </a:cxn>
                <a:cxn ang="0">
                  <a:pos x="806" y="24"/>
                </a:cxn>
                <a:cxn ang="0">
                  <a:pos x="844" y="5"/>
                </a:cxn>
                <a:cxn ang="0">
                  <a:pos x="875" y="0"/>
                </a:cxn>
                <a:cxn ang="0">
                  <a:pos x="932" y="11"/>
                </a:cxn>
                <a:cxn ang="0">
                  <a:pos x="1016" y="37"/>
                </a:cxn>
                <a:cxn ang="0">
                  <a:pos x="1124" y="80"/>
                </a:cxn>
                <a:cxn ang="0">
                  <a:pos x="1248" y="139"/>
                </a:cxn>
                <a:cxn ang="0">
                  <a:pos x="1387" y="213"/>
                </a:cxn>
                <a:cxn ang="0">
                  <a:pos x="1534" y="300"/>
                </a:cxn>
                <a:cxn ang="0">
                  <a:pos x="1686" y="402"/>
                </a:cxn>
                <a:cxn ang="0">
                  <a:pos x="1837" y="516"/>
                </a:cxn>
                <a:cxn ang="0">
                  <a:pos x="1983" y="643"/>
                </a:cxn>
                <a:cxn ang="0">
                  <a:pos x="2118" y="784"/>
                </a:cxn>
                <a:cxn ang="0">
                  <a:pos x="2239" y="935"/>
                </a:cxn>
                <a:cxn ang="0">
                  <a:pos x="2340" y="1097"/>
                </a:cxn>
                <a:cxn ang="0">
                  <a:pos x="2418" y="1270"/>
                </a:cxn>
                <a:cxn ang="0">
                  <a:pos x="2467" y="1453"/>
                </a:cxn>
                <a:cxn ang="0">
                  <a:pos x="2482" y="1646"/>
                </a:cxn>
                <a:cxn ang="0">
                  <a:pos x="2468" y="1785"/>
                </a:cxn>
                <a:cxn ang="0">
                  <a:pos x="2433" y="1857"/>
                </a:cxn>
                <a:cxn ang="0">
                  <a:pos x="2372" y="1921"/>
                </a:cxn>
                <a:cxn ang="0">
                  <a:pos x="2289" y="1972"/>
                </a:cxn>
                <a:cxn ang="0">
                  <a:pos x="2186" y="2007"/>
                </a:cxn>
                <a:cxn ang="0">
                  <a:pos x="2061" y="2026"/>
                </a:cxn>
                <a:cxn ang="0">
                  <a:pos x="1920" y="2026"/>
                </a:cxn>
                <a:cxn ang="0">
                  <a:pos x="1762" y="2005"/>
                </a:cxn>
                <a:cxn ang="0">
                  <a:pos x="1589" y="1960"/>
                </a:cxn>
                <a:cxn ang="0">
                  <a:pos x="1405" y="1889"/>
                </a:cxn>
                <a:cxn ang="0">
                  <a:pos x="1208" y="1790"/>
                </a:cxn>
                <a:cxn ang="0">
                  <a:pos x="1001" y="1659"/>
                </a:cxn>
                <a:cxn ang="0">
                  <a:pos x="787" y="1496"/>
                </a:cxn>
                <a:cxn ang="0">
                  <a:pos x="567" y="1297"/>
                </a:cxn>
                <a:cxn ang="0">
                  <a:pos x="342" y="1062"/>
                </a:cxn>
                <a:cxn ang="0">
                  <a:pos x="114" y="786"/>
                </a:cxn>
              </a:cxnLst>
              <a:rect l="0" t="0" r="r" b="b"/>
              <a:pathLst>
                <a:path w="2482" h="2029">
                  <a:moveTo>
                    <a:pt x="0" y="632"/>
                  </a:moveTo>
                  <a:lnTo>
                    <a:pt x="8" y="625"/>
                  </a:lnTo>
                  <a:lnTo>
                    <a:pt x="31" y="606"/>
                  </a:lnTo>
                  <a:lnTo>
                    <a:pt x="67" y="577"/>
                  </a:lnTo>
                  <a:lnTo>
                    <a:pt x="115" y="538"/>
                  </a:lnTo>
                  <a:lnTo>
                    <a:pt x="173" y="492"/>
                  </a:lnTo>
                  <a:lnTo>
                    <a:pt x="237" y="441"/>
                  </a:lnTo>
                  <a:lnTo>
                    <a:pt x="306" y="386"/>
                  </a:lnTo>
                  <a:lnTo>
                    <a:pt x="380" y="329"/>
                  </a:lnTo>
                  <a:lnTo>
                    <a:pt x="454" y="272"/>
                  </a:lnTo>
                  <a:lnTo>
                    <a:pt x="529" y="215"/>
                  </a:lnTo>
                  <a:lnTo>
                    <a:pt x="600" y="161"/>
                  </a:lnTo>
                  <a:lnTo>
                    <a:pt x="669" y="113"/>
                  </a:lnTo>
                  <a:lnTo>
                    <a:pt x="700" y="92"/>
                  </a:lnTo>
                  <a:lnTo>
                    <a:pt x="730" y="71"/>
                  </a:lnTo>
                  <a:lnTo>
                    <a:pt x="758" y="53"/>
                  </a:lnTo>
                  <a:lnTo>
                    <a:pt x="783" y="37"/>
                  </a:lnTo>
                  <a:lnTo>
                    <a:pt x="806" y="24"/>
                  </a:lnTo>
                  <a:lnTo>
                    <a:pt x="827" y="13"/>
                  </a:lnTo>
                  <a:lnTo>
                    <a:pt x="844" y="5"/>
                  </a:lnTo>
                  <a:lnTo>
                    <a:pt x="858" y="1"/>
                  </a:lnTo>
                  <a:lnTo>
                    <a:pt x="875" y="0"/>
                  </a:lnTo>
                  <a:lnTo>
                    <a:pt x="900" y="3"/>
                  </a:lnTo>
                  <a:lnTo>
                    <a:pt x="932" y="11"/>
                  </a:lnTo>
                  <a:lnTo>
                    <a:pt x="971" y="22"/>
                  </a:lnTo>
                  <a:lnTo>
                    <a:pt x="1016" y="37"/>
                  </a:lnTo>
                  <a:lnTo>
                    <a:pt x="1067" y="57"/>
                  </a:lnTo>
                  <a:lnTo>
                    <a:pt x="1124" y="80"/>
                  </a:lnTo>
                  <a:lnTo>
                    <a:pt x="1184" y="108"/>
                  </a:lnTo>
                  <a:lnTo>
                    <a:pt x="1248" y="139"/>
                  </a:lnTo>
                  <a:lnTo>
                    <a:pt x="1316" y="174"/>
                  </a:lnTo>
                  <a:lnTo>
                    <a:pt x="1387" y="213"/>
                  </a:lnTo>
                  <a:lnTo>
                    <a:pt x="1460" y="254"/>
                  </a:lnTo>
                  <a:lnTo>
                    <a:pt x="1534" y="300"/>
                  </a:lnTo>
                  <a:lnTo>
                    <a:pt x="1610" y="349"/>
                  </a:lnTo>
                  <a:lnTo>
                    <a:pt x="1686" y="402"/>
                  </a:lnTo>
                  <a:lnTo>
                    <a:pt x="1762" y="457"/>
                  </a:lnTo>
                  <a:lnTo>
                    <a:pt x="1837" y="516"/>
                  </a:lnTo>
                  <a:lnTo>
                    <a:pt x="1911" y="579"/>
                  </a:lnTo>
                  <a:lnTo>
                    <a:pt x="1983" y="643"/>
                  </a:lnTo>
                  <a:lnTo>
                    <a:pt x="2052" y="712"/>
                  </a:lnTo>
                  <a:lnTo>
                    <a:pt x="2118" y="784"/>
                  </a:lnTo>
                  <a:lnTo>
                    <a:pt x="2181" y="858"/>
                  </a:lnTo>
                  <a:lnTo>
                    <a:pt x="2239" y="935"/>
                  </a:lnTo>
                  <a:lnTo>
                    <a:pt x="2292" y="1014"/>
                  </a:lnTo>
                  <a:lnTo>
                    <a:pt x="2340" y="1097"/>
                  </a:lnTo>
                  <a:lnTo>
                    <a:pt x="2383" y="1182"/>
                  </a:lnTo>
                  <a:lnTo>
                    <a:pt x="2418" y="1270"/>
                  </a:lnTo>
                  <a:lnTo>
                    <a:pt x="2446" y="1360"/>
                  </a:lnTo>
                  <a:lnTo>
                    <a:pt x="2467" y="1453"/>
                  </a:lnTo>
                  <a:lnTo>
                    <a:pt x="2479" y="1548"/>
                  </a:lnTo>
                  <a:lnTo>
                    <a:pt x="2482" y="1646"/>
                  </a:lnTo>
                  <a:lnTo>
                    <a:pt x="2476" y="1745"/>
                  </a:lnTo>
                  <a:lnTo>
                    <a:pt x="2468" y="1785"/>
                  </a:lnTo>
                  <a:lnTo>
                    <a:pt x="2453" y="1822"/>
                  </a:lnTo>
                  <a:lnTo>
                    <a:pt x="2433" y="1857"/>
                  </a:lnTo>
                  <a:lnTo>
                    <a:pt x="2406" y="1891"/>
                  </a:lnTo>
                  <a:lnTo>
                    <a:pt x="2372" y="1921"/>
                  </a:lnTo>
                  <a:lnTo>
                    <a:pt x="2333" y="1947"/>
                  </a:lnTo>
                  <a:lnTo>
                    <a:pt x="2289" y="1972"/>
                  </a:lnTo>
                  <a:lnTo>
                    <a:pt x="2240" y="1991"/>
                  </a:lnTo>
                  <a:lnTo>
                    <a:pt x="2186" y="2007"/>
                  </a:lnTo>
                  <a:lnTo>
                    <a:pt x="2125" y="2019"/>
                  </a:lnTo>
                  <a:lnTo>
                    <a:pt x="2061" y="2026"/>
                  </a:lnTo>
                  <a:lnTo>
                    <a:pt x="1993" y="2029"/>
                  </a:lnTo>
                  <a:lnTo>
                    <a:pt x="1920" y="2026"/>
                  </a:lnTo>
                  <a:lnTo>
                    <a:pt x="1843" y="2019"/>
                  </a:lnTo>
                  <a:lnTo>
                    <a:pt x="1762" y="2005"/>
                  </a:lnTo>
                  <a:lnTo>
                    <a:pt x="1678" y="1986"/>
                  </a:lnTo>
                  <a:lnTo>
                    <a:pt x="1589" y="1960"/>
                  </a:lnTo>
                  <a:lnTo>
                    <a:pt x="1499" y="1928"/>
                  </a:lnTo>
                  <a:lnTo>
                    <a:pt x="1405" y="1889"/>
                  </a:lnTo>
                  <a:lnTo>
                    <a:pt x="1307" y="1843"/>
                  </a:lnTo>
                  <a:lnTo>
                    <a:pt x="1208" y="1790"/>
                  </a:lnTo>
                  <a:lnTo>
                    <a:pt x="1105" y="1728"/>
                  </a:lnTo>
                  <a:lnTo>
                    <a:pt x="1001" y="1659"/>
                  </a:lnTo>
                  <a:lnTo>
                    <a:pt x="896" y="1581"/>
                  </a:lnTo>
                  <a:lnTo>
                    <a:pt x="787" y="1496"/>
                  </a:lnTo>
                  <a:lnTo>
                    <a:pt x="678" y="1402"/>
                  </a:lnTo>
                  <a:lnTo>
                    <a:pt x="567" y="1297"/>
                  </a:lnTo>
                  <a:lnTo>
                    <a:pt x="455" y="1184"/>
                  </a:lnTo>
                  <a:lnTo>
                    <a:pt x="342" y="1062"/>
                  </a:lnTo>
                  <a:lnTo>
                    <a:pt x="229" y="928"/>
                  </a:lnTo>
                  <a:lnTo>
                    <a:pt x="114" y="786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99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70"/>
            <p:cNvSpPr>
              <a:spLocks/>
            </p:cNvSpPr>
            <p:nvPr/>
          </p:nvSpPr>
          <p:spPr bwMode="auto">
            <a:xfrm>
              <a:off x="728" y="3228"/>
              <a:ext cx="99" cy="67"/>
            </a:xfrm>
            <a:custGeom>
              <a:avLst/>
              <a:gdLst/>
              <a:ahLst/>
              <a:cxnLst>
                <a:cxn ang="0">
                  <a:pos x="552" y="690"/>
                </a:cxn>
                <a:cxn ang="0">
                  <a:pos x="535" y="651"/>
                </a:cxn>
                <a:cxn ang="0">
                  <a:pos x="513" y="590"/>
                </a:cxn>
                <a:cxn ang="0">
                  <a:pos x="489" y="504"/>
                </a:cxn>
                <a:cxn ang="0">
                  <a:pos x="469" y="414"/>
                </a:cxn>
                <a:cxn ang="0">
                  <a:pos x="455" y="322"/>
                </a:cxn>
                <a:cxn ang="0">
                  <a:pos x="444" y="229"/>
                </a:cxn>
                <a:cxn ang="0">
                  <a:pos x="437" y="136"/>
                </a:cxn>
                <a:cxn ang="0">
                  <a:pos x="433" y="45"/>
                </a:cxn>
                <a:cxn ang="0">
                  <a:pos x="350" y="62"/>
                </a:cxn>
                <a:cxn ang="0">
                  <a:pos x="199" y="182"/>
                </a:cxn>
                <a:cxn ang="0">
                  <a:pos x="79" y="279"/>
                </a:cxn>
                <a:cxn ang="0">
                  <a:pos x="9" y="335"/>
                </a:cxn>
                <a:cxn ang="0">
                  <a:pos x="111" y="494"/>
                </a:cxn>
                <a:cxn ang="0">
                  <a:pos x="334" y="764"/>
                </a:cxn>
                <a:cxn ang="0">
                  <a:pos x="555" y="997"/>
                </a:cxn>
                <a:cxn ang="0">
                  <a:pos x="771" y="1193"/>
                </a:cxn>
                <a:cxn ang="0">
                  <a:pos x="981" y="1356"/>
                </a:cxn>
                <a:cxn ang="0">
                  <a:pos x="1184" y="1487"/>
                </a:cxn>
                <a:cxn ang="0">
                  <a:pos x="1378" y="1588"/>
                </a:cxn>
                <a:cxn ang="0">
                  <a:pos x="1560" y="1661"/>
                </a:cxn>
                <a:cxn ang="0">
                  <a:pos x="1731" y="1710"/>
                </a:cxn>
                <a:cxn ang="0">
                  <a:pos x="1889" y="1735"/>
                </a:cxn>
                <a:cxn ang="0">
                  <a:pos x="2031" y="1739"/>
                </a:cxn>
                <a:cxn ang="0">
                  <a:pos x="2156" y="1725"/>
                </a:cxn>
                <a:cxn ang="0">
                  <a:pos x="2263" y="1694"/>
                </a:cxn>
                <a:cxn ang="0">
                  <a:pos x="2350" y="1647"/>
                </a:cxn>
                <a:cxn ang="0">
                  <a:pos x="2416" y="1590"/>
                </a:cxn>
                <a:cxn ang="0">
                  <a:pos x="2458" y="1521"/>
                </a:cxn>
                <a:cxn ang="0">
                  <a:pos x="2403" y="1485"/>
                </a:cxn>
                <a:cxn ang="0">
                  <a:pos x="2269" y="1482"/>
                </a:cxn>
                <a:cxn ang="0">
                  <a:pos x="2136" y="1471"/>
                </a:cxn>
                <a:cxn ang="0">
                  <a:pos x="2002" y="1453"/>
                </a:cxn>
                <a:cxn ang="0">
                  <a:pos x="1870" y="1427"/>
                </a:cxn>
                <a:cxn ang="0">
                  <a:pos x="1740" y="1395"/>
                </a:cxn>
                <a:cxn ang="0">
                  <a:pos x="1611" y="1354"/>
                </a:cxn>
                <a:cxn ang="0">
                  <a:pos x="1485" y="1309"/>
                </a:cxn>
                <a:cxn ang="0">
                  <a:pos x="1361" y="1256"/>
                </a:cxn>
                <a:cxn ang="0">
                  <a:pos x="1241" y="1198"/>
                </a:cxn>
                <a:cxn ang="0">
                  <a:pos x="1124" y="1136"/>
                </a:cxn>
                <a:cxn ang="0">
                  <a:pos x="1010" y="1068"/>
                </a:cxn>
                <a:cxn ang="0">
                  <a:pos x="902" y="995"/>
                </a:cxn>
                <a:cxn ang="0">
                  <a:pos x="798" y="918"/>
                </a:cxn>
                <a:cxn ang="0">
                  <a:pos x="699" y="837"/>
                </a:cxn>
                <a:cxn ang="0">
                  <a:pos x="605" y="753"/>
                </a:cxn>
              </a:cxnLst>
              <a:rect l="0" t="0" r="r" b="b"/>
              <a:pathLst>
                <a:path w="2470" h="1739">
                  <a:moveTo>
                    <a:pt x="561" y="709"/>
                  </a:moveTo>
                  <a:lnTo>
                    <a:pt x="552" y="690"/>
                  </a:lnTo>
                  <a:lnTo>
                    <a:pt x="543" y="671"/>
                  </a:lnTo>
                  <a:lnTo>
                    <a:pt x="535" y="651"/>
                  </a:lnTo>
                  <a:lnTo>
                    <a:pt x="527" y="631"/>
                  </a:lnTo>
                  <a:lnTo>
                    <a:pt x="513" y="590"/>
                  </a:lnTo>
                  <a:lnTo>
                    <a:pt x="500" y="548"/>
                  </a:lnTo>
                  <a:lnTo>
                    <a:pt x="489" y="504"/>
                  </a:lnTo>
                  <a:lnTo>
                    <a:pt x="478" y="460"/>
                  </a:lnTo>
                  <a:lnTo>
                    <a:pt x="469" y="414"/>
                  </a:lnTo>
                  <a:lnTo>
                    <a:pt x="462" y="369"/>
                  </a:lnTo>
                  <a:lnTo>
                    <a:pt x="455" y="322"/>
                  </a:lnTo>
                  <a:lnTo>
                    <a:pt x="449" y="276"/>
                  </a:lnTo>
                  <a:lnTo>
                    <a:pt x="444" y="229"/>
                  </a:lnTo>
                  <a:lnTo>
                    <a:pt x="440" y="183"/>
                  </a:lnTo>
                  <a:lnTo>
                    <a:pt x="437" y="136"/>
                  </a:lnTo>
                  <a:lnTo>
                    <a:pt x="435" y="90"/>
                  </a:lnTo>
                  <a:lnTo>
                    <a:pt x="433" y="45"/>
                  </a:lnTo>
                  <a:lnTo>
                    <a:pt x="431" y="0"/>
                  </a:lnTo>
                  <a:lnTo>
                    <a:pt x="350" y="62"/>
                  </a:lnTo>
                  <a:lnTo>
                    <a:pt x="272" y="124"/>
                  </a:lnTo>
                  <a:lnTo>
                    <a:pt x="199" y="182"/>
                  </a:lnTo>
                  <a:lnTo>
                    <a:pt x="135" y="234"/>
                  </a:lnTo>
                  <a:lnTo>
                    <a:pt x="79" y="279"/>
                  </a:lnTo>
                  <a:lnTo>
                    <a:pt x="37" y="313"/>
                  </a:lnTo>
                  <a:lnTo>
                    <a:pt x="9" y="335"/>
                  </a:lnTo>
                  <a:lnTo>
                    <a:pt x="0" y="343"/>
                  </a:lnTo>
                  <a:lnTo>
                    <a:pt x="111" y="494"/>
                  </a:lnTo>
                  <a:lnTo>
                    <a:pt x="224" y="633"/>
                  </a:lnTo>
                  <a:lnTo>
                    <a:pt x="334" y="764"/>
                  </a:lnTo>
                  <a:lnTo>
                    <a:pt x="445" y="885"/>
                  </a:lnTo>
                  <a:lnTo>
                    <a:pt x="555" y="997"/>
                  </a:lnTo>
                  <a:lnTo>
                    <a:pt x="664" y="1099"/>
                  </a:lnTo>
                  <a:lnTo>
                    <a:pt x="771" y="1193"/>
                  </a:lnTo>
                  <a:lnTo>
                    <a:pt x="877" y="1278"/>
                  </a:lnTo>
                  <a:lnTo>
                    <a:pt x="981" y="1356"/>
                  </a:lnTo>
                  <a:lnTo>
                    <a:pt x="1083" y="1425"/>
                  </a:lnTo>
                  <a:lnTo>
                    <a:pt x="1184" y="1487"/>
                  </a:lnTo>
                  <a:lnTo>
                    <a:pt x="1281" y="1541"/>
                  </a:lnTo>
                  <a:lnTo>
                    <a:pt x="1378" y="1588"/>
                  </a:lnTo>
                  <a:lnTo>
                    <a:pt x="1470" y="1628"/>
                  </a:lnTo>
                  <a:lnTo>
                    <a:pt x="1560" y="1661"/>
                  </a:lnTo>
                  <a:lnTo>
                    <a:pt x="1648" y="1689"/>
                  </a:lnTo>
                  <a:lnTo>
                    <a:pt x="1731" y="1710"/>
                  </a:lnTo>
                  <a:lnTo>
                    <a:pt x="1812" y="1725"/>
                  </a:lnTo>
                  <a:lnTo>
                    <a:pt x="1889" y="1735"/>
                  </a:lnTo>
                  <a:lnTo>
                    <a:pt x="1962" y="1739"/>
                  </a:lnTo>
                  <a:lnTo>
                    <a:pt x="2031" y="1739"/>
                  </a:lnTo>
                  <a:lnTo>
                    <a:pt x="2095" y="1734"/>
                  </a:lnTo>
                  <a:lnTo>
                    <a:pt x="2156" y="1725"/>
                  </a:lnTo>
                  <a:lnTo>
                    <a:pt x="2212" y="1711"/>
                  </a:lnTo>
                  <a:lnTo>
                    <a:pt x="2263" y="1694"/>
                  </a:lnTo>
                  <a:lnTo>
                    <a:pt x="2309" y="1672"/>
                  </a:lnTo>
                  <a:lnTo>
                    <a:pt x="2350" y="1647"/>
                  </a:lnTo>
                  <a:lnTo>
                    <a:pt x="2386" y="1620"/>
                  </a:lnTo>
                  <a:lnTo>
                    <a:pt x="2416" y="1590"/>
                  </a:lnTo>
                  <a:lnTo>
                    <a:pt x="2440" y="1556"/>
                  </a:lnTo>
                  <a:lnTo>
                    <a:pt x="2458" y="1521"/>
                  </a:lnTo>
                  <a:lnTo>
                    <a:pt x="2470" y="1483"/>
                  </a:lnTo>
                  <a:lnTo>
                    <a:pt x="2403" y="1485"/>
                  </a:lnTo>
                  <a:lnTo>
                    <a:pt x="2336" y="1484"/>
                  </a:lnTo>
                  <a:lnTo>
                    <a:pt x="2269" y="1482"/>
                  </a:lnTo>
                  <a:lnTo>
                    <a:pt x="2202" y="1478"/>
                  </a:lnTo>
                  <a:lnTo>
                    <a:pt x="2136" y="1471"/>
                  </a:lnTo>
                  <a:lnTo>
                    <a:pt x="2068" y="1463"/>
                  </a:lnTo>
                  <a:lnTo>
                    <a:pt x="2002" y="1453"/>
                  </a:lnTo>
                  <a:lnTo>
                    <a:pt x="1936" y="1441"/>
                  </a:lnTo>
                  <a:lnTo>
                    <a:pt x="1870" y="1427"/>
                  </a:lnTo>
                  <a:lnTo>
                    <a:pt x="1805" y="1412"/>
                  </a:lnTo>
                  <a:lnTo>
                    <a:pt x="1740" y="1395"/>
                  </a:lnTo>
                  <a:lnTo>
                    <a:pt x="1676" y="1375"/>
                  </a:lnTo>
                  <a:lnTo>
                    <a:pt x="1611" y="1354"/>
                  </a:lnTo>
                  <a:lnTo>
                    <a:pt x="1548" y="1332"/>
                  </a:lnTo>
                  <a:lnTo>
                    <a:pt x="1485" y="1309"/>
                  </a:lnTo>
                  <a:lnTo>
                    <a:pt x="1423" y="1283"/>
                  </a:lnTo>
                  <a:lnTo>
                    <a:pt x="1361" y="1256"/>
                  </a:lnTo>
                  <a:lnTo>
                    <a:pt x="1300" y="1229"/>
                  </a:lnTo>
                  <a:lnTo>
                    <a:pt x="1241" y="1198"/>
                  </a:lnTo>
                  <a:lnTo>
                    <a:pt x="1182" y="1168"/>
                  </a:lnTo>
                  <a:lnTo>
                    <a:pt x="1124" y="1136"/>
                  </a:lnTo>
                  <a:lnTo>
                    <a:pt x="1066" y="1102"/>
                  </a:lnTo>
                  <a:lnTo>
                    <a:pt x="1010" y="1068"/>
                  </a:lnTo>
                  <a:lnTo>
                    <a:pt x="956" y="1032"/>
                  </a:lnTo>
                  <a:lnTo>
                    <a:pt x="902" y="995"/>
                  </a:lnTo>
                  <a:lnTo>
                    <a:pt x="849" y="957"/>
                  </a:lnTo>
                  <a:lnTo>
                    <a:pt x="798" y="918"/>
                  </a:lnTo>
                  <a:lnTo>
                    <a:pt x="748" y="878"/>
                  </a:lnTo>
                  <a:lnTo>
                    <a:pt x="699" y="837"/>
                  </a:lnTo>
                  <a:lnTo>
                    <a:pt x="652" y="795"/>
                  </a:lnTo>
                  <a:lnTo>
                    <a:pt x="605" y="753"/>
                  </a:lnTo>
                  <a:lnTo>
                    <a:pt x="561" y="709"/>
                  </a:lnTo>
                  <a:close/>
                </a:path>
              </a:pathLst>
            </a:custGeom>
            <a:solidFill>
              <a:srgbClr val="D87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71"/>
            <p:cNvSpPr>
              <a:spLocks/>
            </p:cNvSpPr>
            <p:nvPr/>
          </p:nvSpPr>
          <p:spPr bwMode="auto">
            <a:xfrm>
              <a:off x="465" y="3170"/>
              <a:ext cx="69" cy="73"/>
            </a:xfrm>
            <a:custGeom>
              <a:avLst/>
              <a:gdLst/>
              <a:ahLst/>
              <a:cxnLst>
                <a:cxn ang="0">
                  <a:pos x="305" y="263"/>
                </a:cxn>
                <a:cxn ang="0">
                  <a:pos x="128" y="504"/>
                </a:cxn>
                <a:cxn ang="0">
                  <a:pos x="28" y="786"/>
                </a:cxn>
                <a:cxn ang="0">
                  <a:pos x="0" y="1081"/>
                </a:cxn>
                <a:cxn ang="0">
                  <a:pos x="32" y="1328"/>
                </a:cxn>
                <a:cxn ang="0">
                  <a:pos x="86" y="1472"/>
                </a:cxn>
                <a:cxn ang="0">
                  <a:pos x="171" y="1603"/>
                </a:cxn>
                <a:cxn ang="0">
                  <a:pos x="280" y="1715"/>
                </a:cxn>
                <a:cxn ang="0">
                  <a:pos x="413" y="1806"/>
                </a:cxn>
                <a:cxn ang="0">
                  <a:pos x="558" y="1870"/>
                </a:cxn>
                <a:cxn ang="0">
                  <a:pos x="709" y="1902"/>
                </a:cxn>
                <a:cxn ang="0">
                  <a:pos x="860" y="1904"/>
                </a:cxn>
                <a:cxn ang="0">
                  <a:pos x="1006" y="1877"/>
                </a:cxn>
                <a:cxn ang="0">
                  <a:pos x="1146" y="1815"/>
                </a:cxn>
                <a:cxn ang="0">
                  <a:pos x="1288" y="1707"/>
                </a:cxn>
                <a:cxn ang="0">
                  <a:pos x="1389" y="1571"/>
                </a:cxn>
                <a:cxn ang="0">
                  <a:pos x="1446" y="1421"/>
                </a:cxn>
                <a:cxn ang="0">
                  <a:pos x="1452" y="1261"/>
                </a:cxn>
                <a:cxn ang="0">
                  <a:pos x="1407" y="1110"/>
                </a:cxn>
                <a:cxn ang="0">
                  <a:pos x="1319" y="990"/>
                </a:cxn>
                <a:cxn ang="0">
                  <a:pos x="1196" y="903"/>
                </a:cxn>
                <a:cxn ang="0">
                  <a:pos x="1043" y="853"/>
                </a:cxn>
                <a:cxn ang="0">
                  <a:pos x="868" y="843"/>
                </a:cxn>
                <a:cxn ang="0">
                  <a:pos x="786" y="879"/>
                </a:cxn>
                <a:cxn ang="0">
                  <a:pos x="746" y="958"/>
                </a:cxn>
                <a:cxn ang="0">
                  <a:pos x="765" y="1047"/>
                </a:cxn>
                <a:cxn ang="0">
                  <a:pos x="834" y="1101"/>
                </a:cxn>
                <a:cxn ang="0">
                  <a:pos x="969" y="1109"/>
                </a:cxn>
                <a:cxn ang="0">
                  <a:pos x="1117" y="1165"/>
                </a:cxn>
                <a:cxn ang="0">
                  <a:pos x="1173" y="1236"/>
                </a:cxn>
                <a:cxn ang="0">
                  <a:pos x="1190" y="1346"/>
                </a:cxn>
                <a:cxn ang="0">
                  <a:pos x="1159" y="1445"/>
                </a:cxn>
                <a:cxn ang="0">
                  <a:pos x="1102" y="1519"/>
                </a:cxn>
                <a:cxn ang="0">
                  <a:pos x="1015" y="1585"/>
                </a:cxn>
                <a:cxn ang="0">
                  <a:pos x="846" y="1639"/>
                </a:cxn>
                <a:cxn ang="0">
                  <a:pos x="651" y="1620"/>
                </a:cxn>
                <a:cxn ang="0">
                  <a:pos x="464" y="1523"/>
                </a:cxn>
                <a:cxn ang="0">
                  <a:pos x="330" y="1367"/>
                </a:cxn>
                <a:cxn ang="0">
                  <a:pos x="271" y="1172"/>
                </a:cxn>
                <a:cxn ang="0">
                  <a:pos x="268" y="950"/>
                </a:cxn>
                <a:cxn ang="0">
                  <a:pos x="316" y="730"/>
                </a:cxn>
                <a:cxn ang="0">
                  <a:pos x="420" y="534"/>
                </a:cxn>
                <a:cxn ang="0">
                  <a:pos x="580" y="383"/>
                </a:cxn>
                <a:cxn ang="0">
                  <a:pos x="827" y="284"/>
                </a:cxn>
                <a:cxn ang="0">
                  <a:pos x="1052" y="269"/>
                </a:cxn>
                <a:cxn ang="0">
                  <a:pos x="1172" y="294"/>
                </a:cxn>
                <a:cxn ang="0">
                  <a:pos x="1300" y="363"/>
                </a:cxn>
                <a:cxn ang="0">
                  <a:pos x="1407" y="489"/>
                </a:cxn>
                <a:cxn ang="0">
                  <a:pos x="1463" y="635"/>
                </a:cxn>
                <a:cxn ang="0">
                  <a:pos x="1526" y="697"/>
                </a:cxn>
                <a:cxn ang="0">
                  <a:pos x="1614" y="705"/>
                </a:cxn>
                <a:cxn ang="0">
                  <a:pos x="1689" y="655"/>
                </a:cxn>
                <a:cxn ang="0">
                  <a:pos x="1714" y="570"/>
                </a:cxn>
                <a:cxn ang="0">
                  <a:pos x="1662" y="407"/>
                </a:cxn>
                <a:cxn ang="0">
                  <a:pos x="1593" y="289"/>
                </a:cxn>
                <a:cxn ang="0">
                  <a:pos x="1505" y="189"/>
                </a:cxn>
                <a:cxn ang="0">
                  <a:pos x="1397" y="108"/>
                </a:cxn>
                <a:cxn ang="0">
                  <a:pos x="1261" y="44"/>
                </a:cxn>
                <a:cxn ang="0">
                  <a:pos x="1092" y="6"/>
                </a:cxn>
                <a:cxn ang="0">
                  <a:pos x="913" y="2"/>
                </a:cxn>
                <a:cxn ang="0">
                  <a:pos x="729" y="33"/>
                </a:cxn>
                <a:cxn ang="0">
                  <a:pos x="546" y="100"/>
                </a:cxn>
              </a:cxnLst>
              <a:rect l="0" t="0" r="r" b="b"/>
              <a:pathLst>
                <a:path w="1714" h="1907">
                  <a:moveTo>
                    <a:pt x="521" y="112"/>
                  </a:moveTo>
                  <a:lnTo>
                    <a:pt x="481" y="132"/>
                  </a:lnTo>
                  <a:lnTo>
                    <a:pt x="443" y="155"/>
                  </a:lnTo>
                  <a:lnTo>
                    <a:pt x="406" y="181"/>
                  </a:lnTo>
                  <a:lnTo>
                    <a:pt x="370" y="207"/>
                  </a:lnTo>
                  <a:lnTo>
                    <a:pt x="337" y="234"/>
                  </a:lnTo>
                  <a:lnTo>
                    <a:pt x="305" y="263"/>
                  </a:lnTo>
                  <a:lnTo>
                    <a:pt x="276" y="295"/>
                  </a:lnTo>
                  <a:lnTo>
                    <a:pt x="247" y="326"/>
                  </a:lnTo>
                  <a:lnTo>
                    <a:pt x="220" y="359"/>
                  </a:lnTo>
                  <a:lnTo>
                    <a:pt x="195" y="394"/>
                  </a:lnTo>
                  <a:lnTo>
                    <a:pt x="172" y="430"/>
                  </a:lnTo>
                  <a:lnTo>
                    <a:pt x="150" y="467"/>
                  </a:lnTo>
                  <a:lnTo>
                    <a:pt x="128" y="504"/>
                  </a:lnTo>
                  <a:lnTo>
                    <a:pt x="110" y="542"/>
                  </a:lnTo>
                  <a:lnTo>
                    <a:pt x="92" y="582"/>
                  </a:lnTo>
                  <a:lnTo>
                    <a:pt x="76" y="621"/>
                  </a:lnTo>
                  <a:lnTo>
                    <a:pt x="62" y="662"/>
                  </a:lnTo>
                  <a:lnTo>
                    <a:pt x="49" y="702"/>
                  </a:lnTo>
                  <a:lnTo>
                    <a:pt x="38" y="744"/>
                  </a:lnTo>
                  <a:lnTo>
                    <a:pt x="28" y="786"/>
                  </a:lnTo>
                  <a:lnTo>
                    <a:pt x="20" y="827"/>
                  </a:lnTo>
                  <a:lnTo>
                    <a:pt x="13" y="870"/>
                  </a:lnTo>
                  <a:lnTo>
                    <a:pt x="8" y="912"/>
                  </a:lnTo>
                  <a:lnTo>
                    <a:pt x="4" y="955"/>
                  </a:lnTo>
                  <a:lnTo>
                    <a:pt x="1" y="996"/>
                  </a:lnTo>
                  <a:lnTo>
                    <a:pt x="0" y="1039"/>
                  </a:lnTo>
                  <a:lnTo>
                    <a:pt x="0" y="1081"/>
                  </a:lnTo>
                  <a:lnTo>
                    <a:pt x="2" y="1123"/>
                  </a:lnTo>
                  <a:lnTo>
                    <a:pt x="5" y="1164"/>
                  </a:lnTo>
                  <a:lnTo>
                    <a:pt x="9" y="1204"/>
                  </a:lnTo>
                  <a:lnTo>
                    <a:pt x="15" y="1245"/>
                  </a:lnTo>
                  <a:lnTo>
                    <a:pt x="22" y="1284"/>
                  </a:lnTo>
                  <a:lnTo>
                    <a:pt x="26" y="1307"/>
                  </a:lnTo>
                  <a:lnTo>
                    <a:pt x="32" y="1328"/>
                  </a:lnTo>
                  <a:lnTo>
                    <a:pt x="37" y="1349"/>
                  </a:lnTo>
                  <a:lnTo>
                    <a:pt x="44" y="1370"/>
                  </a:lnTo>
                  <a:lnTo>
                    <a:pt x="51" y="1390"/>
                  </a:lnTo>
                  <a:lnTo>
                    <a:pt x="59" y="1412"/>
                  </a:lnTo>
                  <a:lnTo>
                    <a:pt x="67" y="1432"/>
                  </a:lnTo>
                  <a:lnTo>
                    <a:pt x="77" y="1452"/>
                  </a:lnTo>
                  <a:lnTo>
                    <a:pt x="86" y="1472"/>
                  </a:lnTo>
                  <a:lnTo>
                    <a:pt x="96" y="1492"/>
                  </a:lnTo>
                  <a:lnTo>
                    <a:pt x="107" y="1511"/>
                  </a:lnTo>
                  <a:lnTo>
                    <a:pt x="119" y="1530"/>
                  </a:lnTo>
                  <a:lnTo>
                    <a:pt x="131" y="1548"/>
                  </a:lnTo>
                  <a:lnTo>
                    <a:pt x="143" y="1566"/>
                  </a:lnTo>
                  <a:lnTo>
                    <a:pt x="157" y="1585"/>
                  </a:lnTo>
                  <a:lnTo>
                    <a:pt x="171" y="1603"/>
                  </a:lnTo>
                  <a:lnTo>
                    <a:pt x="185" y="1620"/>
                  </a:lnTo>
                  <a:lnTo>
                    <a:pt x="199" y="1636"/>
                  </a:lnTo>
                  <a:lnTo>
                    <a:pt x="215" y="1653"/>
                  </a:lnTo>
                  <a:lnTo>
                    <a:pt x="230" y="1669"/>
                  </a:lnTo>
                  <a:lnTo>
                    <a:pt x="246" y="1685"/>
                  </a:lnTo>
                  <a:lnTo>
                    <a:pt x="263" y="1701"/>
                  </a:lnTo>
                  <a:lnTo>
                    <a:pt x="280" y="1715"/>
                  </a:lnTo>
                  <a:lnTo>
                    <a:pt x="297" y="1730"/>
                  </a:lnTo>
                  <a:lnTo>
                    <a:pt x="315" y="1743"/>
                  </a:lnTo>
                  <a:lnTo>
                    <a:pt x="334" y="1757"/>
                  </a:lnTo>
                  <a:lnTo>
                    <a:pt x="353" y="1770"/>
                  </a:lnTo>
                  <a:lnTo>
                    <a:pt x="372" y="1783"/>
                  </a:lnTo>
                  <a:lnTo>
                    <a:pt x="391" y="1795"/>
                  </a:lnTo>
                  <a:lnTo>
                    <a:pt x="413" y="1806"/>
                  </a:lnTo>
                  <a:lnTo>
                    <a:pt x="433" y="1817"/>
                  </a:lnTo>
                  <a:lnTo>
                    <a:pt x="454" y="1827"/>
                  </a:lnTo>
                  <a:lnTo>
                    <a:pt x="474" y="1837"/>
                  </a:lnTo>
                  <a:lnTo>
                    <a:pt x="495" y="1846"/>
                  </a:lnTo>
                  <a:lnTo>
                    <a:pt x="516" y="1854"/>
                  </a:lnTo>
                  <a:lnTo>
                    <a:pt x="537" y="1862"/>
                  </a:lnTo>
                  <a:lnTo>
                    <a:pt x="558" y="1870"/>
                  </a:lnTo>
                  <a:lnTo>
                    <a:pt x="579" y="1876"/>
                  </a:lnTo>
                  <a:lnTo>
                    <a:pt x="601" y="1882"/>
                  </a:lnTo>
                  <a:lnTo>
                    <a:pt x="622" y="1887"/>
                  </a:lnTo>
                  <a:lnTo>
                    <a:pt x="644" y="1892"/>
                  </a:lnTo>
                  <a:lnTo>
                    <a:pt x="666" y="1896"/>
                  </a:lnTo>
                  <a:lnTo>
                    <a:pt x="688" y="1899"/>
                  </a:lnTo>
                  <a:lnTo>
                    <a:pt x="709" y="1902"/>
                  </a:lnTo>
                  <a:lnTo>
                    <a:pt x="731" y="1904"/>
                  </a:lnTo>
                  <a:lnTo>
                    <a:pt x="752" y="1906"/>
                  </a:lnTo>
                  <a:lnTo>
                    <a:pt x="774" y="1907"/>
                  </a:lnTo>
                  <a:lnTo>
                    <a:pt x="796" y="1907"/>
                  </a:lnTo>
                  <a:lnTo>
                    <a:pt x="817" y="1907"/>
                  </a:lnTo>
                  <a:lnTo>
                    <a:pt x="838" y="1906"/>
                  </a:lnTo>
                  <a:lnTo>
                    <a:pt x="860" y="1904"/>
                  </a:lnTo>
                  <a:lnTo>
                    <a:pt x="881" y="1902"/>
                  </a:lnTo>
                  <a:lnTo>
                    <a:pt x="903" y="1900"/>
                  </a:lnTo>
                  <a:lnTo>
                    <a:pt x="924" y="1896"/>
                  </a:lnTo>
                  <a:lnTo>
                    <a:pt x="945" y="1892"/>
                  </a:lnTo>
                  <a:lnTo>
                    <a:pt x="965" y="1888"/>
                  </a:lnTo>
                  <a:lnTo>
                    <a:pt x="986" y="1882"/>
                  </a:lnTo>
                  <a:lnTo>
                    <a:pt x="1006" y="1877"/>
                  </a:lnTo>
                  <a:lnTo>
                    <a:pt x="1026" y="1870"/>
                  </a:lnTo>
                  <a:lnTo>
                    <a:pt x="1046" y="1862"/>
                  </a:lnTo>
                  <a:lnTo>
                    <a:pt x="1065" y="1855"/>
                  </a:lnTo>
                  <a:lnTo>
                    <a:pt x="1085" y="1846"/>
                  </a:lnTo>
                  <a:lnTo>
                    <a:pt x="1104" y="1837"/>
                  </a:lnTo>
                  <a:lnTo>
                    <a:pt x="1123" y="1828"/>
                  </a:lnTo>
                  <a:lnTo>
                    <a:pt x="1146" y="1815"/>
                  </a:lnTo>
                  <a:lnTo>
                    <a:pt x="1169" y="1802"/>
                  </a:lnTo>
                  <a:lnTo>
                    <a:pt x="1191" y="1788"/>
                  </a:lnTo>
                  <a:lnTo>
                    <a:pt x="1212" y="1773"/>
                  </a:lnTo>
                  <a:lnTo>
                    <a:pt x="1232" y="1757"/>
                  </a:lnTo>
                  <a:lnTo>
                    <a:pt x="1252" y="1741"/>
                  </a:lnTo>
                  <a:lnTo>
                    <a:pt x="1270" y="1724"/>
                  </a:lnTo>
                  <a:lnTo>
                    <a:pt x="1288" y="1707"/>
                  </a:lnTo>
                  <a:lnTo>
                    <a:pt x="1305" y="1689"/>
                  </a:lnTo>
                  <a:lnTo>
                    <a:pt x="1321" y="1670"/>
                  </a:lnTo>
                  <a:lnTo>
                    <a:pt x="1336" y="1651"/>
                  </a:lnTo>
                  <a:lnTo>
                    <a:pt x="1351" y="1632"/>
                  </a:lnTo>
                  <a:lnTo>
                    <a:pt x="1364" y="1613"/>
                  </a:lnTo>
                  <a:lnTo>
                    <a:pt x="1377" y="1593"/>
                  </a:lnTo>
                  <a:lnTo>
                    <a:pt x="1389" y="1571"/>
                  </a:lnTo>
                  <a:lnTo>
                    <a:pt x="1400" y="1551"/>
                  </a:lnTo>
                  <a:lnTo>
                    <a:pt x="1411" y="1530"/>
                  </a:lnTo>
                  <a:lnTo>
                    <a:pt x="1420" y="1509"/>
                  </a:lnTo>
                  <a:lnTo>
                    <a:pt x="1428" y="1486"/>
                  </a:lnTo>
                  <a:lnTo>
                    <a:pt x="1435" y="1465"/>
                  </a:lnTo>
                  <a:lnTo>
                    <a:pt x="1441" y="1443"/>
                  </a:lnTo>
                  <a:lnTo>
                    <a:pt x="1446" y="1421"/>
                  </a:lnTo>
                  <a:lnTo>
                    <a:pt x="1450" y="1398"/>
                  </a:lnTo>
                  <a:lnTo>
                    <a:pt x="1453" y="1375"/>
                  </a:lnTo>
                  <a:lnTo>
                    <a:pt x="1455" y="1352"/>
                  </a:lnTo>
                  <a:lnTo>
                    <a:pt x="1456" y="1330"/>
                  </a:lnTo>
                  <a:lnTo>
                    <a:pt x="1455" y="1307"/>
                  </a:lnTo>
                  <a:lnTo>
                    <a:pt x="1454" y="1284"/>
                  </a:lnTo>
                  <a:lnTo>
                    <a:pt x="1452" y="1261"/>
                  </a:lnTo>
                  <a:lnTo>
                    <a:pt x="1448" y="1239"/>
                  </a:lnTo>
                  <a:lnTo>
                    <a:pt x="1444" y="1216"/>
                  </a:lnTo>
                  <a:lnTo>
                    <a:pt x="1438" y="1193"/>
                  </a:lnTo>
                  <a:lnTo>
                    <a:pt x="1432" y="1172"/>
                  </a:lnTo>
                  <a:lnTo>
                    <a:pt x="1424" y="1151"/>
                  </a:lnTo>
                  <a:lnTo>
                    <a:pt x="1416" y="1131"/>
                  </a:lnTo>
                  <a:lnTo>
                    <a:pt x="1407" y="1110"/>
                  </a:lnTo>
                  <a:lnTo>
                    <a:pt x="1396" y="1092"/>
                  </a:lnTo>
                  <a:lnTo>
                    <a:pt x="1385" y="1073"/>
                  </a:lnTo>
                  <a:lnTo>
                    <a:pt x="1373" y="1055"/>
                  </a:lnTo>
                  <a:lnTo>
                    <a:pt x="1361" y="1038"/>
                  </a:lnTo>
                  <a:lnTo>
                    <a:pt x="1347" y="1022"/>
                  </a:lnTo>
                  <a:lnTo>
                    <a:pt x="1333" y="1005"/>
                  </a:lnTo>
                  <a:lnTo>
                    <a:pt x="1319" y="990"/>
                  </a:lnTo>
                  <a:lnTo>
                    <a:pt x="1303" y="976"/>
                  </a:lnTo>
                  <a:lnTo>
                    <a:pt x="1287" y="962"/>
                  </a:lnTo>
                  <a:lnTo>
                    <a:pt x="1270" y="949"/>
                  </a:lnTo>
                  <a:lnTo>
                    <a:pt x="1252" y="936"/>
                  </a:lnTo>
                  <a:lnTo>
                    <a:pt x="1234" y="924"/>
                  </a:lnTo>
                  <a:lnTo>
                    <a:pt x="1215" y="913"/>
                  </a:lnTo>
                  <a:lnTo>
                    <a:pt x="1196" y="903"/>
                  </a:lnTo>
                  <a:lnTo>
                    <a:pt x="1176" y="893"/>
                  </a:lnTo>
                  <a:lnTo>
                    <a:pt x="1155" y="884"/>
                  </a:lnTo>
                  <a:lnTo>
                    <a:pt x="1133" y="876"/>
                  </a:lnTo>
                  <a:lnTo>
                    <a:pt x="1111" y="869"/>
                  </a:lnTo>
                  <a:lnTo>
                    <a:pt x="1089" y="863"/>
                  </a:lnTo>
                  <a:lnTo>
                    <a:pt x="1067" y="857"/>
                  </a:lnTo>
                  <a:lnTo>
                    <a:pt x="1043" y="853"/>
                  </a:lnTo>
                  <a:lnTo>
                    <a:pt x="1020" y="849"/>
                  </a:lnTo>
                  <a:lnTo>
                    <a:pt x="995" y="846"/>
                  </a:lnTo>
                  <a:lnTo>
                    <a:pt x="971" y="843"/>
                  </a:lnTo>
                  <a:lnTo>
                    <a:pt x="946" y="842"/>
                  </a:lnTo>
                  <a:lnTo>
                    <a:pt x="921" y="842"/>
                  </a:lnTo>
                  <a:lnTo>
                    <a:pt x="894" y="842"/>
                  </a:lnTo>
                  <a:lnTo>
                    <a:pt x="868" y="843"/>
                  </a:lnTo>
                  <a:lnTo>
                    <a:pt x="854" y="845"/>
                  </a:lnTo>
                  <a:lnTo>
                    <a:pt x="842" y="848"/>
                  </a:lnTo>
                  <a:lnTo>
                    <a:pt x="829" y="852"/>
                  </a:lnTo>
                  <a:lnTo>
                    <a:pt x="817" y="857"/>
                  </a:lnTo>
                  <a:lnTo>
                    <a:pt x="806" y="863"/>
                  </a:lnTo>
                  <a:lnTo>
                    <a:pt x="796" y="871"/>
                  </a:lnTo>
                  <a:lnTo>
                    <a:pt x="786" y="879"/>
                  </a:lnTo>
                  <a:lnTo>
                    <a:pt x="778" y="888"/>
                  </a:lnTo>
                  <a:lnTo>
                    <a:pt x="770" y="898"/>
                  </a:lnTo>
                  <a:lnTo>
                    <a:pt x="763" y="908"/>
                  </a:lnTo>
                  <a:lnTo>
                    <a:pt x="757" y="920"/>
                  </a:lnTo>
                  <a:lnTo>
                    <a:pt x="752" y="933"/>
                  </a:lnTo>
                  <a:lnTo>
                    <a:pt x="749" y="945"/>
                  </a:lnTo>
                  <a:lnTo>
                    <a:pt x="746" y="958"/>
                  </a:lnTo>
                  <a:lnTo>
                    <a:pt x="745" y="971"/>
                  </a:lnTo>
                  <a:lnTo>
                    <a:pt x="745" y="984"/>
                  </a:lnTo>
                  <a:lnTo>
                    <a:pt x="747" y="998"/>
                  </a:lnTo>
                  <a:lnTo>
                    <a:pt x="750" y="1011"/>
                  </a:lnTo>
                  <a:lnTo>
                    <a:pt x="754" y="1024"/>
                  </a:lnTo>
                  <a:lnTo>
                    <a:pt x="759" y="1036"/>
                  </a:lnTo>
                  <a:lnTo>
                    <a:pt x="765" y="1047"/>
                  </a:lnTo>
                  <a:lnTo>
                    <a:pt x="773" y="1057"/>
                  </a:lnTo>
                  <a:lnTo>
                    <a:pt x="781" y="1067"/>
                  </a:lnTo>
                  <a:lnTo>
                    <a:pt x="790" y="1076"/>
                  </a:lnTo>
                  <a:lnTo>
                    <a:pt x="800" y="1083"/>
                  </a:lnTo>
                  <a:lnTo>
                    <a:pt x="810" y="1090"/>
                  </a:lnTo>
                  <a:lnTo>
                    <a:pt x="822" y="1096"/>
                  </a:lnTo>
                  <a:lnTo>
                    <a:pt x="834" y="1101"/>
                  </a:lnTo>
                  <a:lnTo>
                    <a:pt x="846" y="1105"/>
                  </a:lnTo>
                  <a:lnTo>
                    <a:pt x="859" y="1107"/>
                  </a:lnTo>
                  <a:lnTo>
                    <a:pt x="872" y="1108"/>
                  </a:lnTo>
                  <a:lnTo>
                    <a:pt x="885" y="1108"/>
                  </a:lnTo>
                  <a:lnTo>
                    <a:pt x="915" y="1107"/>
                  </a:lnTo>
                  <a:lnTo>
                    <a:pt x="942" y="1107"/>
                  </a:lnTo>
                  <a:lnTo>
                    <a:pt x="969" y="1109"/>
                  </a:lnTo>
                  <a:lnTo>
                    <a:pt x="994" y="1113"/>
                  </a:lnTo>
                  <a:lnTo>
                    <a:pt x="1018" y="1119"/>
                  </a:lnTo>
                  <a:lnTo>
                    <a:pt x="1040" y="1125"/>
                  </a:lnTo>
                  <a:lnTo>
                    <a:pt x="1062" y="1133"/>
                  </a:lnTo>
                  <a:lnTo>
                    <a:pt x="1081" y="1142"/>
                  </a:lnTo>
                  <a:lnTo>
                    <a:pt x="1100" y="1153"/>
                  </a:lnTo>
                  <a:lnTo>
                    <a:pt x="1117" y="1165"/>
                  </a:lnTo>
                  <a:lnTo>
                    <a:pt x="1132" y="1178"/>
                  </a:lnTo>
                  <a:lnTo>
                    <a:pt x="1145" y="1193"/>
                  </a:lnTo>
                  <a:lnTo>
                    <a:pt x="1153" y="1201"/>
                  </a:lnTo>
                  <a:lnTo>
                    <a:pt x="1158" y="1210"/>
                  </a:lnTo>
                  <a:lnTo>
                    <a:pt x="1164" y="1218"/>
                  </a:lnTo>
                  <a:lnTo>
                    <a:pt x="1169" y="1227"/>
                  </a:lnTo>
                  <a:lnTo>
                    <a:pt x="1173" y="1236"/>
                  </a:lnTo>
                  <a:lnTo>
                    <a:pt x="1177" y="1245"/>
                  </a:lnTo>
                  <a:lnTo>
                    <a:pt x="1181" y="1255"/>
                  </a:lnTo>
                  <a:lnTo>
                    <a:pt x="1184" y="1265"/>
                  </a:lnTo>
                  <a:lnTo>
                    <a:pt x="1188" y="1284"/>
                  </a:lnTo>
                  <a:lnTo>
                    <a:pt x="1191" y="1305"/>
                  </a:lnTo>
                  <a:lnTo>
                    <a:pt x="1191" y="1325"/>
                  </a:lnTo>
                  <a:lnTo>
                    <a:pt x="1190" y="1346"/>
                  </a:lnTo>
                  <a:lnTo>
                    <a:pt x="1187" y="1368"/>
                  </a:lnTo>
                  <a:lnTo>
                    <a:pt x="1182" y="1389"/>
                  </a:lnTo>
                  <a:lnTo>
                    <a:pt x="1178" y="1401"/>
                  </a:lnTo>
                  <a:lnTo>
                    <a:pt x="1174" y="1412"/>
                  </a:lnTo>
                  <a:lnTo>
                    <a:pt x="1170" y="1423"/>
                  </a:lnTo>
                  <a:lnTo>
                    <a:pt x="1165" y="1434"/>
                  </a:lnTo>
                  <a:lnTo>
                    <a:pt x="1159" y="1445"/>
                  </a:lnTo>
                  <a:lnTo>
                    <a:pt x="1153" y="1455"/>
                  </a:lnTo>
                  <a:lnTo>
                    <a:pt x="1145" y="1466"/>
                  </a:lnTo>
                  <a:lnTo>
                    <a:pt x="1138" y="1477"/>
                  </a:lnTo>
                  <a:lnTo>
                    <a:pt x="1130" y="1487"/>
                  </a:lnTo>
                  <a:lnTo>
                    <a:pt x="1121" y="1499"/>
                  </a:lnTo>
                  <a:lnTo>
                    <a:pt x="1112" y="1509"/>
                  </a:lnTo>
                  <a:lnTo>
                    <a:pt x="1102" y="1519"/>
                  </a:lnTo>
                  <a:lnTo>
                    <a:pt x="1092" y="1529"/>
                  </a:lnTo>
                  <a:lnTo>
                    <a:pt x="1081" y="1539"/>
                  </a:lnTo>
                  <a:lnTo>
                    <a:pt x="1069" y="1548"/>
                  </a:lnTo>
                  <a:lnTo>
                    <a:pt x="1057" y="1557"/>
                  </a:lnTo>
                  <a:lnTo>
                    <a:pt x="1044" y="1566"/>
                  </a:lnTo>
                  <a:lnTo>
                    <a:pt x="1030" y="1575"/>
                  </a:lnTo>
                  <a:lnTo>
                    <a:pt x="1015" y="1585"/>
                  </a:lnTo>
                  <a:lnTo>
                    <a:pt x="1000" y="1593"/>
                  </a:lnTo>
                  <a:lnTo>
                    <a:pt x="976" y="1605"/>
                  </a:lnTo>
                  <a:lnTo>
                    <a:pt x="952" y="1614"/>
                  </a:lnTo>
                  <a:lnTo>
                    <a:pt x="926" y="1623"/>
                  </a:lnTo>
                  <a:lnTo>
                    <a:pt x="900" y="1630"/>
                  </a:lnTo>
                  <a:lnTo>
                    <a:pt x="873" y="1635"/>
                  </a:lnTo>
                  <a:lnTo>
                    <a:pt x="846" y="1639"/>
                  </a:lnTo>
                  <a:lnTo>
                    <a:pt x="818" y="1641"/>
                  </a:lnTo>
                  <a:lnTo>
                    <a:pt x="791" y="1641"/>
                  </a:lnTo>
                  <a:lnTo>
                    <a:pt x="763" y="1640"/>
                  </a:lnTo>
                  <a:lnTo>
                    <a:pt x="735" y="1637"/>
                  </a:lnTo>
                  <a:lnTo>
                    <a:pt x="707" y="1633"/>
                  </a:lnTo>
                  <a:lnTo>
                    <a:pt x="679" y="1627"/>
                  </a:lnTo>
                  <a:lnTo>
                    <a:pt x="651" y="1620"/>
                  </a:lnTo>
                  <a:lnTo>
                    <a:pt x="622" y="1611"/>
                  </a:lnTo>
                  <a:lnTo>
                    <a:pt x="595" y="1600"/>
                  </a:lnTo>
                  <a:lnTo>
                    <a:pt x="567" y="1588"/>
                  </a:lnTo>
                  <a:lnTo>
                    <a:pt x="540" y="1573"/>
                  </a:lnTo>
                  <a:lnTo>
                    <a:pt x="513" y="1558"/>
                  </a:lnTo>
                  <a:lnTo>
                    <a:pt x="488" y="1541"/>
                  </a:lnTo>
                  <a:lnTo>
                    <a:pt x="464" y="1523"/>
                  </a:lnTo>
                  <a:lnTo>
                    <a:pt x="441" y="1504"/>
                  </a:lnTo>
                  <a:lnTo>
                    <a:pt x="419" y="1483"/>
                  </a:lnTo>
                  <a:lnTo>
                    <a:pt x="399" y="1462"/>
                  </a:lnTo>
                  <a:lnTo>
                    <a:pt x="379" y="1439"/>
                  </a:lnTo>
                  <a:lnTo>
                    <a:pt x="361" y="1416"/>
                  </a:lnTo>
                  <a:lnTo>
                    <a:pt x="345" y="1392"/>
                  </a:lnTo>
                  <a:lnTo>
                    <a:pt x="330" y="1367"/>
                  </a:lnTo>
                  <a:lnTo>
                    <a:pt x="317" y="1342"/>
                  </a:lnTo>
                  <a:lnTo>
                    <a:pt x="305" y="1316"/>
                  </a:lnTo>
                  <a:lnTo>
                    <a:pt x="295" y="1288"/>
                  </a:lnTo>
                  <a:lnTo>
                    <a:pt x="287" y="1261"/>
                  </a:lnTo>
                  <a:lnTo>
                    <a:pt x="281" y="1233"/>
                  </a:lnTo>
                  <a:lnTo>
                    <a:pt x="276" y="1202"/>
                  </a:lnTo>
                  <a:lnTo>
                    <a:pt x="271" y="1172"/>
                  </a:lnTo>
                  <a:lnTo>
                    <a:pt x="268" y="1141"/>
                  </a:lnTo>
                  <a:lnTo>
                    <a:pt x="265" y="1109"/>
                  </a:lnTo>
                  <a:lnTo>
                    <a:pt x="264" y="1078"/>
                  </a:lnTo>
                  <a:lnTo>
                    <a:pt x="263" y="1046"/>
                  </a:lnTo>
                  <a:lnTo>
                    <a:pt x="264" y="1014"/>
                  </a:lnTo>
                  <a:lnTo>
                    <a:pt x="265" y="982"/>
                  </a:lnTo>
                  <a:lnTo>
                    <a:pt x="268" y="950"/>
                  </a:lnTo>
                  <a:lnTo>
                    <a:pt x="272" y="917"/>
                  </a:lnTo>
                  <a:lnTo>
                    <a:pt x="276" y="886"/>
                  </a:lnTo>
                  <a:lnTo>
                    <a:pt x="282" y="854"/>
                  </a:lnTo>
                  <a:lnTo>
                    <a:pt x="289" y="822"/>
                  </a:lnTo>
                  <a:lnTo>
                    <a:pt x="297" y="791"/>
                  </a:lnTo>
                  <a:lnTo>
                    <a:pt x="306" y="761"/>
                  </a:lnTo>
                  <a:lnTo>
                    <a:pt x="316" y="730"/>
                  </a:lnTo>
                  <a:lnTo>
                    <a:pt x="328" y="700"/>
                  </a:lnTo>
                  <a:lnTo>
                    <a:pt x="340" y="671"/>
                  </a:lnTo>
                  <a:lnTo>
                    <a:pt x="353" y="641"/>
                  </a:lnTo>
                  <a:lnTo>
                    <a:pt x="368" y="614"/>
                  </a:lnTo>
                  <a:lnTo>
                    <a:pt x="384" y="587"/>
                  </a:lnTo>
                  <a:lnTo>
                    <a:pt x="402" y="560"/>
                  </a:lnTo>
                  <a:lnTo>
                    <a:pt x="420" y="534"/>
                  </a:lnTo>
                  <a:lnTo>
                    <a:pt x="439" y="509"/>
                  </a:lnTo>
                  <a:lnTo>
                    <a:pt x="460" y="485"/>
                  </a:lnTo>
                  <a:lnTo>
                    <a:pt x="481" y="463"/>
                  </a:lnTo>
                  <a:lnTo>
                    <a:pt x="504" y="440"/>
                  </a:lnTo>
                  <a:lnTo>
                    <a:pt x="528" y="420"/>
                  </a:lnTo>
                  <a:lnTo>
                    <a:pt x="553" y="401"/>
                  </a:lnTo>
                  <a:lnTo>
                    <a:pt x="580" y="383"/>
                  </a:lnTo>
                  <a:lnTo>
                    <a:pt x="608" y="366"/>
                  </a:lnTo>
                  <a:lnTo>
                    <a:pt x="637" y="350"/>
                  </a:lnTo>
                  <a:lnTo>
                    <a:pt x="675" y="333"/>
                  </a:lnTo>
                  <a:lnTo>
                    <a:pt x="713" y="318"/>
                  </a:lnTo>
                  <a:lnTo>
                    <a:pt x="751" y="304"/>
                  </a:lnTo>
                  <a:lnTo>
                    <a:pt x="789" y="293"/>
                  </a:lnTo>
                  <a:lnTo>
                    <a:pt x="827" y="284"/>
                  </a:lnTo>
                  <a:lnTo>
                    <a:pt x="865" y="276"/>
                  </a:lnTo>
                  <a:lnTo>
                    <a:pt x="904" y="271"/>
                  </a:lnTo>
                  <a:lnTo>
                    <a:pt x="942" y="268"/>
                  </a:lnTo>
                  <a:lnTo>
                    <a:pt x="979" y="265"/>
                  </a:lnTo>
                  <a:lnTo>
                    <a:pt x="1016" y="266"/>
                  </a:lnTo>
                  <a:lnTo>
                    <a:pt x="1034" y="268"/>
                  </a:lnTo>
                  <a:lnTo>
                    <a:pt x="1052" y="269"/>
                  </a:lnTo>
                  <a:lnTo>
                    <a:pt x="1070" y="271"/>
                  </a:lnTo>
                  <a:lnTo>
                    <a:pt x="1087" y="274"/>
                  </a:lnTo>
                  <a:lnTo>
                    <a:pt x="1105" y="277"/>
                  </a:lnTo>
                  <a:lnTo>
                    <a:pt x="1122" y="281"/>
                  </a:lnTo>
                  <a:lnTo>
                    <a:pt x="1138" y="285"/>
                  </a:lnTo>
                  <a:lnTo>
                    <a:pt x="1156" y="289"/>
                  </a:lnTo>
                  <a:lnTo>
                    <a:pt x="1172" y="294"/>
                  </a:lnTo>
                  <a:lnTo>
                    <a:pt x="1188" y="300"/>
                  </a:lnTo>
                  <a:lnTo>
                    <a:pt x="1203" y="306"/>
                  </a:lnTo>
                  <a:lnTo>
                    <a:pt x="1218" y="313"/>
                  </a:lnTo>
                  <a:lnTo>
                    <a:pt x="1240" y="323"/>
                  </a:lnTo>
                  <a:lnTo>
                    <a:pt x="1261" y="335"/>
                  </a:lnTo>
                  <a:lnTo>
                    <a:pt x="1281" y="348"/>
                  </a:lnTo>
                  <a:lnTo>
                    <a:pt x="1300" y="363"/>
                  </a:lnTo>
                  <a:lnTo>
                    <a:pt x="1318" y="378"/>
                  </a:lnTo>
                  <a:lnTo>
                    <a:pt x="1335" y="394"/>
                  </a:lnTo>
                  <a:lnTo>
                    <a:pt x="1351" y="411"/>
                  </a:lnTo>
                  <a:lnTo>
                    <a:pt x="1367" y="429"/>
                  </a:lnTo>
                  <a:lnTo>
                    <a:pt x="1381" y="447"/>
                  </a:lnTo>
                  <a:lnTo>
                    <a:pt x="1394" y="468"/>
                  </a:lnTo>
                  <a:lnTo>
                    <a:pt x="1407" y="489"/>
                  </a:lnTo>
                  <a:lnTo>
                    <a:pt x="1419" y="511"/>
                  </a:lnTo>
                  <a:lnTo>
                    <a:pt x="1429" y="534"/>
                  </a:lnTo>
                  <a:lnTo>
                    <a:pt x="1438" y="559"/>
                  </a:lnTo>
                  <a:lnTo>
                    <a:pt x="1447" y="584"/>
                  </a:lnTo>
                  <a:lnTo>
                    <a:pt x="1454" y="610"/>
                  </a:lnTo>
                  <a:lnTo>
                    <a:pt x="1458" y="623"/>
                  </a:lnTo>
                  <a:lnTo>
                    <a:pt x="1463" y="635"/>
                  </a:lnTo>
                  <a:lnTo>
                    <a:pt x="1469" y="647"/>
                  </a:lnTo>
                  <a:lnTo>
                    <a:pt x="1477" y="658"/>
                  </a:lnTo>
                  <a:lnTo>
                    <a:pt x="1485" y="668"/>
                  </a:lnTo>
                  <a:lnTo>
                    <a:pt x="1494" y="676"/>
                  </a:lnTo>
                  <a:lnTo>
                    <a:pt x="1504" y="684"/>
                  </a:lnTo>
                  <a:lnTo>
                    <a:pt x="1515" y="691"/>
                  </a:lnTo>
                  <a:lnTo>
                    <a:pt x="1526" y="697"/>
                  </a:lnTo>
                  <a:lnTo>
                    <a:pt x="1537" y="702"/>
                  </a:lnTo>
                  <a:lnTo>
                    <a:pt x="1550" y="706"/>
                  </a:lnTo>
                  <a:lnTo>
                    <a:pt x="1562" y="708"/>
                  </a:lnTo>
                  <a:lnTo>
                    <a:pt x="1575" y="709"/>
                  </a:lnTo>
                  <a:lnTo>
                    <a:pt x="1588" y="709"/>
                  </a:lnTo>
                  <a:lnTo>
                    <a:pt x="1601" y="708"/>
                  </a:lnTo>
                  <a:lnTo>
                    <a:pt x="1614" y="705"/>
                  </a:lnTo>
                  <a:lnTo>
                    <a:pt x="1627" y="701"/>
                  </a:lnTo>
                  <a:lnTo>
                    <a:pt x="1639" y="696"/>
                  </a:lnTo>
                  <a:lnTo>
                    <a:pt x="1651" y="690"/>
                  </a:lnTo>
                  <a:lnTo>
                    <a:pt x="1662" y="682"/>
                  </a:lnTo>
                  <a:lnTo>
                    <a:pt x="1672" y="674"/>
                  </a:lnTo>
                  <a:lnTo>
                    <a:pt x="1681" y="665"/>
                  </a:lnTo>
                  <a:lnTo>
                    <a:pt x="1689" y="655"/>
                  </a:lnTo>
                  <a:lnTo>
                    <a:pt x="1696" y="643"/>
                  </a:lnTo>
                  <a:lnTo>
                    <a:pt x="1701" y="632"/>
                  </a:lnTo>
                  <a:lnTo>
                    <a:pt x="1706" y="621"/>
                  </a:lnTo>
                  <a:lnTo>
                    <a:pt x="1710" y="609"/>
                  </a:lnTo>
                  <a:lnTo>
                    <a:pt x="1712" y="596"/>
                  </a:lnTo>
                  <a:lnTo>
                    <a:pt x="1714" y="583"/>
                  </a:lnTo>
                  <a:lnTo>
                    <a:pt x="1714" y="570"/>
                  </a:lnTo>
                  <a:lnTo>
                    <a:pt x="1712" y="557"/>
                  </a:lnTo>
                  <a:lnTo>
                    <a:pt x="1710" y="543"/>
                  </a:lnTo>
                  <a:lnTo>
                    <a:pt x="1698" y="503"/>
                  </a:lnTo>
                  <a:lnTo>
                    <a:pt x="1685" y="464"/>
                  </a:lnTo>
                  <a:lnTo>
                    <a:pt x="1678" y="444"/>
                  </a:lnTo>
                  <a:lnTo>
                    <a:pt x="1670" y="425"/>
                  </a:lnTo>
                  <a:lnTo>
                    <a:pt x="1662" y="407"/>
                  </a:lnTo>
                  <a:lnTo>
                    <a:pt x="1652" y="389"/>
                  </a:lnTo>
                  <a:lnTo>
                    <a:pt x="1643" y="372"/>
                  </a:lnTo>
                  <a:lnTo>
                    <a:pt x="1634" y="354"/>
                  </a:lnTo>
                  <a:lnTo>
                    <a:pt x="1624" y="337"/>
                  </a:lnTo>
                  <a:lnTo>
                    <a:pt x="1614" y="321"/>
                  </a:lnTo>
                  <a:lnTo>
                    <a:pt x="1604" y="305"/>
                  </a:lnTo>
                  <a:lnTo>
                    <a:pt x="1593" y="289"/>
                  </a:lnTo>
                  <a:lnTo>
                    <a:pt x="1581" y="274"/>
                  </a:lnTo>
                  <a:lnTo>
                    <a:pt x="1570" y="258"/>
                  </a:lnTo>
                  <a:lnTo>
                    <a:pt x="1557" y="243"/>
                  </a:lnTo>
                  <a:lnTo>
                    <a:pt x="1545" y="229"/>
                  </a:lnTo>
                  <a:lnTo>
                    <a:pt x="1532" y="215"/>
                  </a:lnTo>
                  <a:lnTo>
                    <a:pt x="1519" y="202"/>
                  </a:lnTo>
                  <a:lnTo>
                    <a:pt x="1505" y="189"/>
                  </a:lnTo>
                  <a:lnTo>
                    <a:pt x="1491" y="176"/>
                  </a:lnTo>
                  <a:lnTo>
                    <a:pt x="1476" y="163"/>
                  </a:lnTo>
                  <a:lnTo>
                    <a:pt x="1461" y="151"/>
                  </a:lnTo>
                  <a:lnTo>
                    <a:pt x="1446" y="140"/>
                  </a:lnTo>
                  <a:lnTo>
                    <a:pt x="1431" y="129"/>
                  </a:lnTo>
                  <a:lnTo>
                    <a:pt x="1415" y="118"/>
                  </a:lnTo>
                  <a:lnTo>
                    <a:pt x="1397" y="108"/>
                  </a:lnTo>
                  <a:lnTo>
                    <a:pt x="1381" y="98"/>
                  </a:lnTo>
                  <a:lnTo>
                    <a:pt x="1363" y="89"/>
                  </a:lnTo>
                  <a:lnTo>
                    <a:pt x="1346" y="80"/>
                  </a:lnTo>
                  <a:lnTo>
                    <a:pt x="1328" y="70"/>
                  </a:lnTo>
                  <a:lnTo>
                    <a:pt x="1306" y="61"/>
                  </a:lnTo>
                  <a:lnTo>
                    <a:pt x="1284" y="52"/>
                  </a:lnTo>
                  <a:lnTo>
                    <a:pt x="1261" y="44"/>
                  </a:lnTo>
                  <a:lnTo>
                    <a:pt x="1238" y="36"/>
                  </a:lnTo>
                  <a:lnTo>
                    <a:pt x="1214" y="29"/>
                  </a:lnTo>
                  <a:lnTo>
                    <a:pt x="1191" y="23"/>
                  </a:lnTo>
                  <a:lnTo>
                    <a:pt x="1166" y="18"/>
                  </a:lnTo>
                  <a:lnTo>
                    <a:pt x="1141" y="13"/>
                  </a:lnTo>
                  <a:lnTo>
                    <a:pt x="1117" y="9"/>
                  </a:lnTo>
                  <a:lnTo>
                    <a:pt x="1092" y="6"/>
                  </a:lnTo>
                  <a:lnTo>
                    <a:pt x="1067" y="3"/>
                  </a:lnTo>
                  <a:lnTo>
                    <a:pt x="1042" y="1"/>
                  </a:lnTo>
                  <a:lnTo>
                    <a:pt x="1016" y="0"/>
                  </a:lnTo>
                  <a:lnTo>
                    <a:pt x="991" y="0"/>
                  </a:lnTo>
                  <a:lnTo>
                    <a:pt x="965" y="0"/>
                  </a:lnTo>
                  <a:lnTo>
                    <a:pt x="939" y="1"/>
                  </a:lnTo>
                  <a:lnTo>
                    <a:pt x="913" y="2"/>
                  </a:lnTo>
                  <a:lnTo>
                    <a:pt x="886" y="5"/>
                  </a:lnTo>
                  <a:lnTo>
                    <a:pt x="860" y="8"/>
                  </a:lnTo>
                  <a:lnTo>
                    <a:pt x="834" y="12"/>
                  </a:lnTo>
                  <a:lnTo>
                    <a:pt x="807" y="16"/>
                  </a:lnTo>
                  <a:lnTo>
                    <a:pt x="781" y="21"/>
                  </a:lnTo>
                  <a:lnTo>
                    <a:pt x="755" y="27"/>
                  </a:lnTo>
                  <a:lnTo>
                    <a:pt x="729" y="33"/>
                  </a:lnTo>
                  <a:lnTo>
                    <a:pt x="703" y="41"/>
                  </a:lnTo>
                  <a:lnTo>
                    <a:pt x="677" y="49"/>
                  </a:lnTo>
                  <a:lnTo>
                    <a:pt x="651" y="57"/>
                  </a:lnTo>
                  <a:lnTo>
                    <a:pt x="624" y="66"/>
                  </a:lnTo>
                  <a:lnTo>
                    <a:pt x="598" y="77"/>
                  </a:lnTo>
                  <a:lnTo>
                    <a:pt x="572" y="88"/>
                  </a:lnTo>
                  <a:lnTo>
                    <a:pt x="546" y="100"/>
                  </a:lnTo>
                  <a:lnTo>
                    <a:pt x="521" y="112"/>
                  </a:lnTo>
                  <a:close/>
                </a:path>
              </a:pathLst>
            </a:custGeom>
            <a:solidFill>
              <a:srgbClr val="E58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172"/>
            <p:cNvSpPr>
              <a:spLocks/>
            </p:cNvSpPr>
            <p:nvPr/>
          </p:nvSpPr>
          <p:spPr bwMode="auto">
            <a:xfrm>
              <a:off x="657" y="3157"/>
              <a:ext cx="111" cy="83"/>
            </a:xfrm>
            <a:custGeom>
              <a:avLst/>
              <a:gdLst/>
              <a:ahLst/>
              <a:cxnLst>
                <a:cxn ang="0">
                  <a:pos x="2354" y="1108"/>
                </a:cxn>
                <a:cxn ang="0">
                  <a:pos x="2311" y="963"/>
                </a:cxn>
                <a:cxn ang="0">
                  <a:pos x="2323" y="830"/>
                </a:cxn>
                <a:cxn ang="0">
                  <a:pos x="2450" y="693"/>
                </a:cxn>
                <a:cxn ang="0">
                  <a:pos x="2561" y="538"/>
                </a:cxn>
                <a:cxn ang="0">
                  <a:pos x="2639" y="381"/>
                </a:cxn>
                <a:cxn ang="0">
                  <a:pos x="2665" y="233"/>
                </a:cxn>
                <a:cxn ang="0">
                  <a:pos x="2615" y="106"/>
                </a:cxn>
                <a:cxn ang="0">
                  <a:pos x="2472" y="14"/>
                </a:cxn>
                <a:cxn ang="0">
                  <a:pos x="2355" y="2"/>
                </a:cxn>
                <a:cxn ang="0">
                  <a:pos x="2237" y="38"/>
                </a:cxn>
                <a:cxn ang="0">
                  <a:pos x="2118" y="108"/>
                </a:cxn>
                <a:cxn ang="0">
                  <a:pos x="2002" y="201"/>
                </a:cxn>
                <a:cxn ang="0">
                  <a:pos x="1785" y="401"/>
                </a:cxn>
                <a:cxn ang="0">
                  <a:pos x="1642" y="454"/>
                </a:cxn>
                <a:cxn ang="0">
                  <a:pos x="1504" y="458"/>
                </a:cxn>
                <a:cxn ang="0">
                  <a:pos x="1346" y="468"/>
                </a:cxn>
                <a:cxn ang="0">
                  <a:pos x="1070" y="454"/>
                </a:cxn>
                <a:cxn ang="0">
                  <a:pos x="794" y="443"/>
                </a:cxn>
                <a:cxn ang="0">
                  <a:pos x="574" y="457"/>
                </a:cxn>
                <a:cxn ang="0">
                  <a:pos x="457" y="481"/>
                </a:cxn>
                <a:cxn ang="0">
                  <a:pos x="336" y="529"/>
                </a:cxn>
                <a:cxn ang="0">
                  <a:pos x="212" y="599"/>
                </a:cxn>
                <a:cxn ang="0">
                  <a:pos x="101" y="682"/>
                </a:cxn>
                <a:cxn ang="0">
                  <a:pos x="25" y="775"/>
                </a:cxn>
                <a:cxn ang="0">
                  <a:pos x="1" y="870"/>
                </a:cxn>
                <a:cxn ang="0">
                  <a:pos x="39" y="953"/>
                </a:cxn>
                <a:cxn ang="0">
                  <a:pos x="104" y="994"/>
                </a:cxn>
                <a:cxn ang="0">
                  <a:pos x="199" y="1022"/>
                </a:cxn>
                <a:cxn ang="0">
                  <a:pos x="425" y="1047"/>
                </a:cxn>
                <a:cxn ang="0">
                  <a:pos x="720" y="1051"/>
                </a:cxn>
                <a:cxn ang="0">
                  <a:pos x="750" y="1168"/>
                </a:cxn>
                <a:cxn ang="0">
                  <a:pos x="730" y="1318"/>
                </a:cxn>
                <a:cxn ang="0">
                  <a:pos x="729" y="1471"/>
                </a:cxn>
                <a:cxn ang="0">
                  <a:pos x="751" y="1619"/>
                </a:cxn>
                <a:cxn ang="0">
                  <a:pos x="797" y="1760"/>
                </a:cxn>
                <a:cxn ang="0">
                  <a:pos x="871" y="1886"/>
                </a:cxn>
                <a:cxn ang="0">
                  <a:pos x="992" y="2007"/>
                </a:cxn>
                <a:cxn ang="0">
                  <a:pos x="1166" y="2101"/>
                </a:cxn>
                <a:cxn ang="0">
                  <a:pos x="1355" y="2140"/>
                </a:cxn>
                <a:cxn ang="0">
                  <a:pos x="1552" y="2131"/>
                </a:cxn>
                <a:cxn ang="0">
                  <a:pos x="1746" y="2080"/>
                </a:cxn>
                <a:cxn ang="0">
                  <a:pos x="1927" y="1996"/>
                </a:cxn>
                <a:cxn ang="0">
                  <a:pos x="2084" y="1885"/>
                </a:cxn>
                <a:cxn ang="0">
                  <a:pos x="2157" y="2005"/>
                </a:cxn>
                <a:cxn ang="0">
                  <a:pos x="2220" y="2082"/>
                </a:cxn>
                <a:cxn ang="0">
                  <a:pos x="2295" y="2136"/>
                </a:cxn>
                <a:cxn ang="0">
                  <a:pos x="2382" y="2114"/>
                </a:cxn>
                <a:cxn ang="0">
                  <a:pos x="2472" y="2072"/>
                </a:cxn>
                <a:cxn ang="0">
                  <a:pos x="2626" y="1967"/>
                </a:cxn>
                <a:cxn ang="0">
                  <a:pos x="2744" y="1849"/>
                </a:cxn>
                <a:cxn ang="0">
                  <a:pos x="2752" y="1780"/>
                </a:cxn>
                <a:cxn ang="0">
                  <a:pos x="2659" y="1666"/>
                </a:cxn>
                <a:cxn ang="0">
                  <a:pos x="2527" y="1537"/>
                </a:cxn>
                <a:cxn ang="0">
                  <a:pos x="2451" y="1439"/>
                </a:cxn>
                <a:cxn ang="0">
                  <a:pos x="2416" y="1357"/>
                </a:cxn>
              </a:cxnLst>
              <a:rect l="0" t="0" r="r" b="b"/>
              <a:pathLst>
                <a:path w="2770" h="2142">
                  <a:moveTo>
                    <a:pt x="2416" y="1357"/>
                  </a:moveTo>
                  <a:lnTo>
                    <a:pt x="2397" y="1291"/>
                  </a:lnTo>
                  <a:lnTo>
                    <a:pt x="2382" y="1228"/>
                  </a:lnTo>
                  <a:lnTo>
                    <a:pt x="2368" y="1167"/>
                  </a:lnTo>
                  <a:lnTo>
                    <a:pt x="2354" y="1108"/>
                  </a:lnTo>
                  <a:lnTo>
                    <a:pt x="2346" y="1079"/>
                  </a:lnTo>
                  <a:lnTo>
                    <a:pt x="2338" y="1049"/>
                  </a:lnTo>
                  <a:lnTo>
                    <a:pt x="2330" y="1021"/>
                  </a:lnTo>
                  <a:lnTo>
                    <a:pt x="2321" y="992"/>
                  </a:lnTo>
                  <a:lnTo>
                    <a:pt x="2311" y="963"/>
                  </a:lnTo>
                  <a:lnTo>
                    <a:pt x="2300" y="935"/>
                  </a:lnTo>
                  <a:lnTo>
                    <a:pt x="2287" y="906"/>
                  </a:lnTo>
                  <a:lnTo>
                    <a:pt x="2274" y="877"/>
                  </a:lnTo>
                  <a:lnTo>
                    <a:pt x="2298" y="854"/>
                  </a:lnTo>
                  <a:lnTo>
                    <a:pt x="2323" y="830"/>
                  </a:lnTo>
                  <a:lnTo>
                    <a:pt x="2349" y="804"/>
                  </a:lnTo>
                  <a:lnTo>
                    <a:pt x="2374" y="777"/>
                  </a:lnTo>
                  <a:lnTo>
                    <a:pt x="2399" y="750"/>
                  </a:lnTo>
                  <a:lnTo>
                    <a:pt x="2425" y="722"/>
                  </a:lnTo>
                  <a:lnTo>
                    <a:pt x="2450" y="693"/>
                  </a:lnTo>
                  <a:lnTo>
                    <a:pt x="2474" y="662"/>
                  </a:lnTo>
                  <a:lnTo>
                    <a:pt x="2497" y="632"/>
                  </a:lnTo>
                  <a:lnTo>
                    <a:pt x="2520" y="602"/>
                  </a:lnTo>
                  <a:lnTo>
                    <a:pt x="2541" y="570"/>
                  </a:lnTo>
                  <a:lnTo>
                    <a:pt x="2561" y="538"/>
                  </a:lnTo>
                  <a:lnTo>
                    <a:pt x="2580" y="507"/>
                  </a:lnTo>
                  <a:lnTo>
                    <a:pt x="2598" y="475"/>
                  </a:lnTo>
                  <a:lnTo>
                    <a:pt x="2613" y="444"/>
                  </a:lnTo>
                  <a:lnTo>
                    <a:pt x="2627" y="412"/>
                  </a:lnTo>
                  <a:lnTo>
                    <a:pt x="2639" y="381"/>
                  </a:lnTo>
                  <a:lnTo>
                    <a:pt x="2649" y="350"/>
                  </a:lnTo>
                  <a:lnTo>
                    <a:pt x="2658" y="320"/>
                  </a:lnTo>
                  <a:lnTo>
                    <a:pt x="2663" y="290"/>
                  </a:lnTo>
                  <a:lnTo>
                    <a:pt x="2665" y="261"/>
                  </a:lnTo>
                  <a:lnTo>
                    <a:pt x="2665" y="233"/>
                  </a:lnTo>
                  <a:lnTo>
                    <a:pt x="2661" y="205"/>
                  </a:lnTo>
                  <a:lnTo>
                    <a:pt x="2655" y="178"/>
                  </a:lnTo>
                  <a:lnTo>
                    <a:pt x="2644" y="153"/>
                  </a:lnTo>
                  <a:lnTo>
                    <a:pt x="2631" y="129"/>
                  </a:lnTo>
                  <a:lnTo>
                    <a:pt x="2615" y="106"/>
                  </a:lnTo>
                  <a:lnTo>
                    <a:pt x="2594" y="85"/>
                  </a:lnTo>
                  <a:lnTo>
                    <a:pt x="2570" y="65"/>
                  </a:lnTo>
                  <a:lnTo>
                    <a:pt x="2542" y="46"/>
                  </a:lnTo>
                  <a:lnTo>
                    <a:pt x="2509" y="29"/>
                  </a:lnTo>
                  <a:lnTo>
                    <a:pt x="2472" y="14"/>
                  </a:lnTo>
                  <a:lnTo>
                    <a:pt x="2449" y="7"/>
                  </a:lnTo>
                  <a:lnTo>
                    <a:pt x="2426" y="3"/>
                  </a:lnTo>
                  <a:lnTo>
                    <a:pt x="2403" y="0"/>
                  </a:lnTo>
                  <a:lnTo>
                    <a:pt x="2378" y="0"/>
                  </a:lnTo>
                  <a:lnTo>
                    <a:pt x="2355" y="2"/>
                  </a:lnTo>
                  <a:lnTo>
                    <a:pt x="2331" y="6"/>
                  </a:lnTo>
                  <a:lnTo>
                    <a:pt x="2308" y="11"/>
                  </a:lnTo>
                  <a:lnTo>
                    <a:pt x="2284" y="18"/>
                  </a:lnTo>
                  <a:lnTo>
                    <a:pt x="2260" y="27"/>
                  </a:lnTo>
                  <a:lnTo>
                    <a:pt x="2237" y="38"/>
                  </a:lnTo>
                  <a:lnTo>
                    <a:pt x="2213" y="50"/>
                  </a:lnTo>
                  <a:lnTo>
                    <a:pt x="2189" y="63"/>
                  </a:lnTo>
                  <a:lnTo>
                    <a:pt x="2166" y="77"/>
                  </a:lnTo>
                  <a:lnTo>
                    <a:pt x="2141" y="92"/>
                  </a:lnTo>
                  <a:lnTo>
                    <a:pt x="2118" y="108"/>
                  </a:lnTo>
                  <a:lnTo>
                    <a:pt x="2094" y="125"/>
                  </a:lnTo>
                  <a:lnTo>
                    <a:pt x="2071" y="144"/>
                  </a:lnTo>
                  <a:lnTo>
                    <a:pt x="2048" y="163"/>
                  </a:lnTo>
                  <a:lnTo>
                    <a:pt x="2025" y="182"/>
                  </a:lnTo>
                  <a:lnTo>
                    <a:pt x="2002" y="201"/>
                  </a:lnTo>
                  <a:lnTo>
                    <a:pt x="1957" y="242"/>
                  </a:lnTo>
                  <a:lnTo>
                    <a:pt x="1913" y="283"/>
                  </a:lnTo>
                  <a:lnTo>
                    <a:pt x="1868" y="324"/>
                  </a:lnTo>
                  <a:lnTo>
                    <a:pt x="1826" y="364"/>
                  </a:lnTo>
                  <a:lnTo>
                    <a:pt x="1785" y="401"/>
                  </a:lnTo>
                  <a:lnTo>
                    <a:pt x="1745" y="437"/>
                  </a:lnTo>
                  <a:lnTo>
                    <a:pt x="1746" y="436"/>
                  </a:lnTo>
                  <a:lnTo>
                    <a:pt x="1712" y="443"/>
                  </a:lnTo>
                  <a:lnTo>
                    <a:pt x="1677" y="449"/>
                  </a:lnTo>
                  <a:lnTo>
                    <a:pt x="1642" y="454"/>
                  </a:lnTo>
                  <a:lnTo>
                    <a:pt x="1608" y="459"/>
                  </a:lnTo>
                  <a:lnTo>
                    <a:pt x="1582" y="458"/>
                  </a:lnTo>
                  <a:lnTo>
                    <a:pt x="1556" y="457"/>
                  </a:lnTo>
                  <a:lnTo>
                    <a:pt x="1530" y="457"/>
                  </a:lnTo>
                  <a:lnTo>
                    <a:pt x="1504" y="458"/>
                  </a:lnTo>
                  <a:lnTo>
                    <a:pt x="1479" y="460"/>
                  </a:lnTo>
                  <a:lnTo>
                    <a:pt x="1453" y="462"/>
                  </a:lnTo>
                  <a:lnTo>
                    <a:pt x="1427" y="465"/>
                  </a:lnTo>
                  <a:lnTo>
                    <a:pt x="1402" y="469"/>
                  </a:lnTo>
                  <a:lnTo>
                    <a:pt x="1346" y="468"/>
                  </a:lnTo>
                  <a:lnTo>
                    <a:pt x="1291" y="467"/>
                  </a:lnTo>
                  <a:lnTo>
                    <a:pt x="1236" y="464"/>
                  </a:lnTo>
                  <a:lnTo>
                    <a:pt x="1181" y="461"/>
                  </a:lnTo>
                  <a:lnTo>
                    <a:pt x="1125" y="457"/>
                  </a:lnTo>
                  <a:lnTo>
                    <a:pt x="1070" y="454"/>
                  </a:lnTo>
                  <a:lnTo>
                    <a:pt x="1015" y="450"/>
                  </a:lnTo>
                  <a:lnTo>
                    <a:pt x="960" y="447"/>
                  </a:lnTo>
                  <a:lnTo>
                    <a:pt x="905" y="445"/>
                  </a:lnTo>
                  <a:lnTo>
                    <a:pt x="849" y="443"/>
                  </a:lnTo>
                  <a:lnTo>
                    <a:pt x="794" y="443"/>
                  </a:lnTo>
                  <a:lnTo>
                    <a:pt x="739" y="444"/>
                  </a:lnTo>
                  <a:lnTo>
                    <a:pt x="684" y="446"/>
                  </a:lnTo>
                  <a:lnTo>
                    <a:pt x="629" y="450"/>
                  </a:lnTo>
                  <a:lnTo>
                    <a:pt x="601" y="453"/>
                  </a:lnTo>
                  <a:lnTo>
                    <a:pt x="574" y="457"/>
                  </a:lnTo>
                  <a:lnTo>
                    <a:pt x="547" y="461"/>
                  </a:lnTo>
                  <a:lnTo>
                    <a:pt x="520" y="465"/>
                  </a:lnTo>
                  <a:lnTo>
                    <a:pt x="500" y="469"/>
                  </a:lnTo>
                  <a:lnTo>
                    <a:pt x="479" y="475"/>
                  </a:lnTo>
                  <a:lnTo>
                    <a:pt x="457" y="481"/>
                  </a:lnTo>
                  <a:lnTo>
                    <a:pt x="435" y="488"/>
                  </a:lnTo>
                  <a:lnTo>
                    <a:pt x="411" y="497"/>
                  </a:lnTo>
                  <a:lnTo>
                    <a:pt x="386" y="507"/>
                  </a:lnTo>
                  <a:lnTo>
                    <a:pt x="361" y="518"/>
                  </a:lnTo>
                  <a:lnTo>
                    <a:pt x="336" y="529"/>
                  </a:lnTo>
                  <a:lnTo>
                    <a:pt x="311" y="541"/>
                  </a:lnTo>
                  <a:lnTo>
                    <a:pt x="286" y="554"/>
                  </a:lnTo>
                  <a:lnTo>
                    <a:pt x="261" y="568"/>
                  </a:lnTo>
                  <a:lnTo>
                    <a:pt x="236" y="583"/>
                  </a:lnTo>
                  <a:lnTo>
                    <a:pt x="212" y="599"/>
                  </a:lnTo>
                  <a:lnTo>
                    <a:pt x="188" y="614"/>
                  </a:lnTo>
                  <a:lnTo>
                    <a:pt x="165" y="631"/>
                  </a:lnTo>
                  <a:lnTo>
                    <a:pt x="143" y="647"/>
                  </a:lnTo>
                  <a:lnTo>
                    <a:pt x="121" y="664"/>
                  </a:lnTo>
                  <a:lnTo>
                    <a:pt x="101" y="682"/>
                  </a:lnTo>
                  <a:lnTo>
                    <a:pt x="83" y="701"/>
                  </a:lnTo>
                  <a:lnTo>
                    <a:pt x="66" y="719"/>
                  </a:lnTo>
                  <a:lnTo>
                    <a:pt x="50" y="737"/>
                  </a:lnTo>
                  <a:lnTo>
                    <a:pt x="37" y="756"/>
                  </a:lnTo>
                  <a:lnTo>
                    <a:pt x="25" y="775"/>
                  </a:lnTo>
                  <a:lnTo>
                    <a:pt x="16" y="795"/>
                  </a:lnTo>
                  <a:lnTo>
                    <a:pt x="8" y="813"/>
                  </a:lnTo>
                  <a:lnTo>
                    <a:pt x="3" y="832"/>
                  </a:lnTo>
                  <a:lnTo>
                    <a:pt x="0" y="851"/>
                  </a:lnTo>
                  <a:lnTo>
                    <a:pt x="1" y="870"/>
                  </a:lnTo>
                  <a:lnTo>
                    <a:pt x="4" y="889"/>
                  </a:lnTo>
                  <a:lnTo>
                    <a:pt x="9" y="908"/>
                  </a:lnTo>
                  <a:lnTo>
                    <a:pt x="19" y="926"/>
                  </a:lnTo>
                  <a:lnTo>
                    <a:pt x="31" y="943"/>
                  </a:lnTo>
                  <a:lnTo>
                    <a:pt x="39" y="953"/>
                  </a:lnTo>
                  <a:lnTo>
                    <a:pt x="50" y="962"/>
                  </a:lnTo>
                  <a:lnTo>
                    <a:pt x="61" y="971"/>
                  </a:lnTo>
                  <a:lnTo>
                    <a:pt x="74" y="979"/>
                  </a:lnTo>
                  <a:lnTo>
                    <a:pt x="88" y="987"/>
                  </a:lnTo>
                  <a:lnTo>
                    <a:pt x="104" y="994"/>
                  </a:lnTo>
                  <a:lnTo>
                    <a:pt x="120" y="1000"/>
                  </a:lnTo>
                  <a:lnTo>
                    <a:pt x="139" y="1006"/>
                  </a:lnTo>
                  <a:lnTo>
                    <a:pt x="158" y="1012"/>
                  </a:lnTo>
                  <a:lnTo>
                    <a:pt x="178" y="1017"/>
                  </a:lnTo>
                  <a:lnTo>
                    <a:pt x="199" y="1022"/>
                  </a:lnTo>
                  <a:lnTo>
                    <a:pt x="221" y="1026"/>
                  </a:lnTo>
                  <a:lnTo>
                    <a:pt x="267" y="1033"/>
                  </a:lnTo>
                  <a:lnTo>
                    <a:pt x="317" y="1039"/>
                  </a:lnTo>
                  <a:lnTo>
                    <a:pt x="369" y="1044"/>
                  </a:lnTo>
                  <a:lnTo>
                    <a:pt x="425" y="1047"/>
                  </a:lnTo>
                  <a:lnTo>
                    <a:pt x="482" y="1050"/>
                  </a:lnTo>
                  <a:lnTo>
                    <a:pt x="540" y="1051"/>
                  </a:lnTo>
                  <a:lnTo>
                    <a:pt x="599" y="1052"/>
                  </a:lnTo>
                  <a:lnTo>
                    <a:pt x="660" y="1052"/>
                  </a:lnTo>
                  <a:lnTo>
                    <a:pt x="720" y="1051"/>
                  </a:lnTo>
                  <a:lnTo>
                    <a:pt x="780" y="1051"/>
                  </a:lnTo>
                  <a:lnTo>
                    <a:pt x="771" y="1080"/>
                  </a:lnTo>
                  <a:lnTo>
                    <a:pt x="764" y="1109"/>
                  </a:lnTo>
                  <a:lnTo>
                    <a:pt x="757" y="1138"/>
                  </a:lnTo>
                  <a:lnTo>
                    <a:pt x="750" y="1168"/>
                  </a:lnTo>
                  <a:lnTo>
                    <a:pt x="745" y="1197"/>
                  </a:lnTo>
                  <a:lnTo>
                    <a:pt x="740" y="1227"/>
                  </a:lnTo>
                  <a:lnTo>
                    <a:pt x="735" y="1258"/>
                  </a:lnTo>
                  <a:lnTo>
                    <a:pt x="732" y="1288"/>
                  </a:lnTo>
                  <a:lnTo>
                    <a:pt x="730" y="1318"/>
                  </a:lnTo>
                  <a:lnTo>
                    <a:pt x="728" y="1348"/>
                  </a:lnTo>
                  <a:lnTo>
                    <a:pt x="727" y="1380"/>
                  </a:lnTo>
                  <a:lnTo>
                    <a:pt x="727" y="1410"/>
                  </a:lnTo>
                  <a:lnTo>
                    <a:pt x="727" y="1440"/>
                  </a:lnTo>
                  <a:lnTo>
                    <a:pt x="729" y="1471"/>
                  </a:lnTo>
                  <a:lnTo>
                    <a:pt x="731" y="1501"/>
                  </a:lnTo>
                  <a:lnTo>
                    <a:pt x="735" y="1530"/>
                  </a:lnTo>
                  <a:lnTo>
                    <a:pt x="739" y="1561"/>
                  </a:lnTo>
                  <a:lnTo>
                    <a:pt x="744" y="1590"/>
                  </a:lnTo>
                  <a:lnTo>
                    <a:pt x="751" y="1619"/>
                  </a:lnTo>
                  <a:lnTo>
                    <a:pt x="758" y="1649"/>
                  </a:lnTo>
                  <a:lnTo>
                    <a:pt x="766" y="1677"/>
                  </a:lnTo>
                  <a:lnTo>
                    <a:pt x="775" y="1704"/>
                  </a:lnTo>
                  <a:lnTo>
                    <a:pt x="786" y="1733"/>
                  </a:lnTo>
                  <a:lnTo>
                    <a:pt x="797" y="1760"/>
                  </a:lnTo>
                  <a:lnTo>
                    <a:pt x="810" y="1786"/>
                  </a:lnTo>
                  <a:lnTo>
                    <a:pt x="823" y="1812"/>
                  </a:lnTo>
                  <a:lnTo>
                    <a:pt x="838" y="1838"/>
                  </a:lnTo>
                  <a:lnTo>
                    <a:pt x="854" y="1862"/>
                  </a:lnTo>
                  <a:lnTo>
                    <a:pt x="871" y="1886"/>
                  </a:lnTo>
                  <a:lnTo>
                    <a:pt x="889" y="1909"/>
                  </a:lnTo>
                  <a:lnTo>
                    <a:pt x="910" y="1932"/>
                  </a:lnTo>
                  <a:lnTo>
                    <a:pt x="930" y="1953"/>
                  </a:lnTo>
                  <a:lnTo>
                    <a:pt x="961" y="1982"/>
                  </a:lnTo>
                  <a:lnTo>
                    <a:pt x="992" y="2007"/>
                  </a:lnTo>
                  <a:lnTo>
                    <a:pt x="1025" y="2032"/>
                  </a:lnTo>
                  <a:lnTo>
                    <a:pt x="1059" y="2052"/>
                  </a:lnTo>
                  <a:lnTo>
                    <a:pt x="1093" y="2071"/>
                  </a:lnTo>
                  <a:lnTo>
                    <a:pt x="1129" y="2087"/>
                  </a:lnTo>
                  <a:lnTo>
                    <a:pt x="1166" y="2101"/>
                  </a:lnTo>
                  <a:lnTo>
                    <a:pt x="1202" y="2114"/>
                  </a:lnTo>
                  <a:lnTo>
                    <a:pt x="1240" y="2124"/>
                  </a:lnTo>
                  <a:lnTo>
                    <a:pt x="1278" y="2131"/>
                  </a:lnTo>
                  <a:lnTo>
                    <a:pt x="1316" y="2137"/>
                  </a:lnTo>
                  <a:lnTo>
                    <a:pt x="1355" y="2140"/>
                  </a:lnTo>
                  <a:lnTo>
                    <a:pt x="1395" y="2142"/>
                  </a:lnTo>
                  <a:lnTo>
                    <a:pt x="1434" y="2142"/>
                  </a:lnTo>
                  <a:lnTo>
                    <a:pt x="1473" y="2140"/>
                  </a:lnTo>
                  <a:lnTo>
                    <a:pt x="1513" y="2136"/>
                  </a:lnTo>
                  <a:lnTo>
                    <a:pt x="1552" y="2131"/>
                  </a:lnTo>
                  <a:lnTo>
                    <a:pt x="1591" y="2124"/>
                  </a:lnTo>
                  <a:lnTo>
                    <a:pt x="1630" y="2116"/>
                  </a:lnTo>
                  <a:lnTo>
                    <a:pt x="1670" y="2105"/>
                  </a:lnTo>
                  <a:lnTo>
                    <a:pt x="1708" y="2093"/>
                  </a:lnTo>
                  <a:lnTo>
                    <a:pt x="1746" y="2080"/>
                  </a:lnTo>
                  <a:lnTo>
                    <a:pt x="1783" y="2066"/>
                  </a:lnTo>
                  <a:lnTo>
                    <a:pt x="1820" y="2050"/>
                  </a:lnTo>
                  <a:lnTo>
                    <a:pt x="1856" y="2034"/>
                  </a:lnTo>
                  <a:lnTo>
                    <a:pt x="1891" y="2016"/>
                  </a:lnTo>
                  <a:lnTo>
                    <a:pt x="1927" y="1996"/>
                  </a:lnTo>
                  <a:lnTo>
                    <a:pt x="1960" y="1976"/>
                  </a:lnTo>
                  <a:lnTo>
                    <a:pt x="1993" y="1955"/>
                  </a:lnTo>
                  <a:lnTo>
                    <a:pt x="2024" y="1933"/>
                  </a:lnTo>
                  <a:lnTo>
                    <a:pt x="2055" y="1909"/>
                  </a:lnTo>
                  <a:lnTo>
                    <a:pt x="2084" y="1885"/>
                  </a:lnTo>
                  <a:lnTo>
                    <a:pt x="2103" y="1921"/>
                  </a:lnTo>
                  <a:lnTo>
                    <a:pt x="2123" y="1955"/>
                  </a:lnTo>
                  <a:lnTo>
                    <a:pt x="2134" y="1972"/>
                  </a:lnTo>
                  <a:lnTo>
                    <a:pt x="2145" y="1989"/>
                  </a:lnTo>
                  <a:lnTo>
                    <a:pt x="2157" y="2005"/>
                  </a:lnTo>
                  <a:lnTo>
                    <a:pt x="2169" y="2022"/>
                  </a:lnTo>
                  <a:lnTo>
                    <a:pt x="2181" y="2037"/>
                  </a:lnTo>
                  <a:lnTo>
                    <a:pt x="2194" y="2053"/>
                  </a:lnTo>
                  <a:lnTo>
                    <a:pt x="2207" y="2068"/>
                  </a:lnTo>
                  <a:lnTo>
                    <a:pt x="2220" y="2082"/>
                  </a:lnTo>
                  <a:lnTo>
                    <a:pt x="2234" y="2097"/>
                  </a:lnTo>
                  <a:lnTo>
                    <a:pt x="2249" y="2111"/>
                  </a:lnTo>
                  <a:lnTo>
                    <a:pt x="2264" y="2125"/>
                  </a:lnTo>
                  <a:lnTo>
                    <a:pt x="2279" y="2137"/>
                  </a:lnTo>
                  <a:lnTo>
                    <a:pt x="2295" y="2136"/>
                  </a:lnTo>
                  <a:lnTo>
                    <a:pt x="2312" y="2133"/>
                  </a:lnTo>
                  <a:lnTo>
                    <a:pt x="2329" y="2130"/>
                  </a:lnTo>
                  <a:lnTo>
                    <a:pt x="2346" y="2125"/>
                  </a:lnTo>
                  <a:lnTo>
                    <a:pt x="2364" y="2120"/>
                  </a:lnTo>
                  <a:lnTo>
                    <a:pt x="2382" y="2114"/>
                  </a:lnTo>
                  <a:lnTo>
                    <a:pt x="2399" y="2107"/>
                  </a:lnTo>
                  <a:lnTo>
                    <a:pt x="2418" y="2099"/>
                  </a:lnTo>
                  <a:lnTo>
                    <a:pt x="2436" y="2091"/>
                  </a:lnTo>
                  <a:lnTo>
                    <a:pt x="2454" y="2082"/>
                  </a:lnTo>
                  <a:lnTo>
                    <a:pt x="2472" y="2072"/>
                  </a:lnTo>
                  <a:lnTo>
                    <a:pt x="2490" y="2062"/>
                  </a:lnTo>
                  <a:lnTo>
                    <a:pt x="2526" y="2041"/>
                  </a:lnTo>
                  <a:lnTo>
                    <a:pt x="2560" y="2018"/>
                  </a:lnTo>
                  <a:lnTo>
                    <a:pt x="2594" y="1993"/>
                  </a:lnTo>
                  <a:lnTo>
                    <a:pt x="2626" y="1967"/>
                  </a:lnTo>
                  <a:lnTo>
                    <a:pt x="2657" y="1941"/>
                  </a:lnTo>
                  <a:lnTo>
                    <a:pt x="2685" y="1915"/>
                  </a:lnTo>
                  <a:lnTo>
                    <a:pt x="2711" y="1888"/>
                  </a:lnTo>
                  <a:lnTo>
                    <a:pt x="2734" y="1862"/>
                  </a:lnTo>
                  <a:lnTo>
                    <a:pt x="2744" y="1849"/>
                  </a:lnTo>
                  <a:lnTo>
                    <a:pt x="2754" y="1836"/>
                  </a:lnTo>
                  <a:lnTo>
                    <a:pt x="2762" y="1824"/>
                  </a:lnTo>
                  <a:lnTo>
                    <a:pt x="2770" y="1811"/>
                  </a:lnTo>
                  <a:lnTo>
                    <a:pt x="2761" y="1795"/>
                  </a:lnTo>
                  <a:lnTo>
                    <a:pt x="2752" y="1780"/>
                  </a:lnTo>
                  <a:lnTo>
                    <a:pt x="2742" y="1764"/>
                  </a:lnTo>
                  <a:lnTo>
                    <a:pt x="2731" y="1750"/>
                  </a:lnTo>
                  <a:lnTo>
                    <a:pt x="2709" y="1720"/>
                  </a:lnTo>
                  <a:lnTo>
                    <a:pt x="2685" y="1693"/>
                  </a:lnTo>
                  <a:lnTo>
                    <a:pt x="2659" y="1666"/>
                  </a:lnTo>
                  <a:lnTo>
                    <a:pt x="2632" y="1641"/>
                  </a:lnTo>
                  <a:lnTo>
                    <a:pt x="2605" y="1614"/>
                  </a:lnTo>
                  <a:lnTo>
                    <a:pt x="2579" y="1589"/>
                  </a:lnTo>
                  <a:lnTo>
                    <a:pt x="2552" y="1564"/>
                  </a:lnTo>
                  <a:lnTo>
                    <a:pt x="2527" y="1537"/>
                  </a:lnTo>
                  <a:lnTo>
                    <a:pt x="2503" y="1510"/>
                  </a:lnTo>
                  <a:lnTo>
                    <a:pt x="2480" y="1483"/>
                  </a:lnTo>
                  <a:lnTo>
                    <a:pt x="2470" y="1469"/>
                  </a:lnTo>
                  <a:lnTo>
                    <a:pt x="2460" y="1454"/>
                  </a:lnTo>
                  <a:lnTo>
                    <a:pt x="2451" y="1439"/>
                  </a:lnTo>
                  <a:lnTo>
                    <a:pt x="2442" y="1423"/>
                  </a:lnTo>
                  <a:lnTo>
                    <a:pt x="2434" y="1408"/>
                  </a:lnTo>
                  <a:lnTo>
                    <a:pt x="2427" y="1391"/>
                  </a:lnTo>
                  <a:lnTo>
                    <a:pt x="2421" y="1375"/>
                  </a:lnTo>
                  <a:lnTo>
                    <a:pt x="2416" y="1357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73"/>
            <p:cNvSpPr>
              <a:spLocks/>
            </p:cNvSpPr>
            <p:nvPr/>
          </p:nvSpPr>
          <p:spPr bwMode="auto">
            <a:xfrm>
              <a:off x="544" y="3194"/>
              <a:ext cx="73" cy="131"/>
            </a:xfrm>
            <a:custGeom>
              <a:avLst/>
              <a:gdLst/>
              <a:ahLst/>
              <a:cxnLst>
                <a:cxn ang="0">
                  <a:pos x="5" y="316"/>
                </a:cxn>
                <a:cxn ang="0">
                  <a:pos x="39" y="479"/>
                </a:cxn>
                <a:cxn ang="0">
                  <a:pos x="99" y="769"/>
                </a:cxn>
                <a:cxn ang="0">
                  <a:pos x="181" y="1141"/>
                </a:cxn>
                <a:cxn ang="0">
                  <a:pos x="277" y="1558"/>
                </a:cxn>
                <a:cxn ang="0">
                  <a:pos x="352" y="1876"/>
                </a:cxn>
                <a:cxn ang="0">
                  <a:pos x="404" y="2080"/>
                </a:cxn>
                <a:cxn ang="0">
                  <a:pos x="456" y="2274"/>
                </a:cxn>
                <a:cxn ang="0">
                  <a:pos x="505" y="2449"/>
                </a:cxn>
                <a:cxn ang="0">
                  <a:pos x="553" y="2604"/>
                </a:cxn>
                <a:cxn ang="0">
                  <a:pos x="598" y="2732"/>
                </a:cxn>
                <a:cxn ang="0">
                  <a:pos x="625" y="2790"/>
                </a:cxn>
                <a:cxn ang="0">
                  <a:pos x="672" y="2831"/>
                </a:cxn>
                <a:cxn ang="0">
                  <a:pos x="759" y="2903"/>
                </a:cxn>
                <a:cxn ang="0">
                  <a:pos x="875" y="2997"/>
                </a:cxn>
                <a:cxn ang="0">
                  <a:pos x="1012" y="3101"/>
                </a:cxn>
                <a:cxn ang="0">
                  <a:pos x="1123" y="3181"/>
                </a:cxn>
                <a:cxn ang="0">
                  <a:pos x="1199" y="3232"/>
                </a:cxn>
                <a:cxn ang="0">
                  <a:pos x="1276" y="3280"/>
                </a:cxn>
                <a:cxn ang="0">
                  <a:pos x="1351" y="3325"/>
                </a:cxn>
                <a:cxn ang="0">
                  <a:pos x="1424" y="3362"/>
                </a:cxn>
                <a:cxn ang="0">
                  <a:pos x="1495" y="3394"/>
                </a:cxn>
                <a:cxn ang="0">
                  <a:pos x="1532" y="3400"/>
                </a:cxn>
                <a:cxn ang="0">
                  <a:pos x="1558" y="3346"/>
                </a:cxn>
                <a:cxn ang="0">
                  <a:pos x="1603" y="3248"/>
                </a:cxn>
                <a:cxn ang="0">
                  <a:pos x="1658" y="3113"/>
                </a:cxn>
                <a:cxn ang="0">
                  <a:pos x="1701" y="2995"/>
                </a:cxn>
                <a:cxn ang="0">
                  <a:pos x="1730" y="2909"/>
                </a:cxn>
                <a:cxn ang="0">
                  <a:pos x="1756" y="2819"/>
                </a:cxn>
                <a:cxn ang="0">
                  <a:pos x="1779" y="2727"/>
                </a:cxn>
                <a:cxn ang="0">
                  <a:pos x="1798" y="2633"/>
                </a:cxn>
                <a:cxn ang="0">
                  <a:pos x="1812" y="2539"/>
                </a:cxn>
                <a:cxn ang="0">
                  <a:pos x="1820" y="2445"/>
                </a:cxn>
                <a:cxn ang="0">
                  <a:pos x="1821" y="2353"/>
                </a:cxn>
                <a:cxn ang="0">
                  <a:pos x="1812" y="2286"/>
                </a:cxn>
                <a:cxn ang="0">
                  <a:pos x="1757" y="2127"/>
                </a:cxn>
                <a:cxn ang="0">
                  <a:pos x="1658" y="1847"/>
                </a:cxn>
                <a:cxn ang="0">
                  <a:pos x="1529" y="1488"/>
                </a:cxn>
                <a:cxn ang="0">
                  <a:pos x="1417" y="1192"/>
                </a:cxn>
                <a:cxn ang="0">
                  <a:pos x="1340" y="991"/>
                </a:cxn>
                <a:cxn ang="0">
                  <a:pos x="1261" y="794"/>
                </a:cxn>
                <a:cxn ang="0">
                  <a:pos x="1182" y="605"/>
                </a:cxn>
                <a:cxn ang="0">
                  <a:pos x="1106" y="430"/>
                </a:cxn>
                <a:cxn ang="0">
                  <a:pos x="1033" y="274"/>
                </a:cxn>
                <a:cxn ang="0">
                  <a:pos x="964" y="143"/>
                </a:cxn>
                <a:cxn ang="0">
                  <a:pos x="901" y="40"/>
                </a:cxn>
                <a:cxn ang="0">
                  <a:pos x="867" y="2"/>
                </a:cxn>
                <a:cxn ang="0">
                  <a:pos x="824" y="12"/>
                </a:cxn>
                <a:cxn ang="0">
                  <a:pos x="744" y="32"/>
                </a:cxn>
                <a:cxn ang="0">
                  <a:pos x="635" y="61"/>
                </a:cxn>
                <a:cxn ang="0">
                  <a:pos x="507" y="98"/>
                </a:cxn>
                <a:cxn ang="0">
                  <a:pos x="364" y="145"/>
                </a:cxn>
                <a:cxn ang="0">
                  <a:pos x="216" y="198"/>
                </a:cxn>
                <a:cxn ang="0">
                  <a:pos x="106" y="244"/>
                </a:cxn>
                <a:cxn ang="0">
                  <a:pos x="35" y="276"/>
                </a:cxn>
              </a:cxnLst>
              <a:rect l="0" t="0" r="r" b="b"/>
              <a:pathLst>
                <a:path w="1822" h="3407">
                  <a:moveTo>
                    <a:pt x="0" y="293"/>
                  </a:moveTo>
                  <a:lnTo>
                    <a:pt x="5" y="316"/>
                  </a:lnTo>
                  <a:lnTo>
                    <a:pt x="18" y="379"/>
                  </a:lnTo>
                  <a:lnTo>
                    <a:pt x="39" y="479"/>
                  </a:lnTo>
                  <a:lnTo>
                    <a:pt x="66" y="611"/>
                  </a:lnTo>
                  <a:lnTo>
                    <a:pt x="99" y="769"/>
                  </a:lnTo>
                  <a:lnTo>
                    <a:pt x="138" y="946"/>
                  </a:lnTo>
                  <a:lnTo>
                    <a:pt x="181" y="1141"/>
                  </a:lnTo>
                  <a:lnTo>
                    <a:pt x="228" y="1347"/>
                  </a:lnTo>
                  <a:lnTo>
                    <a:pt x="277" y="1558"/>
                  </a:lnTo>
                  <a:lnTo>
                    <a:pt x="327" y="1771"/>
                  </a:lnTo>
                  <a:lnTo>
                    <a:pt x="352" y="1876"/>
                  </a:lnTo>
                  <a:lnTo>
                    <a:pt x="378" y="1979"/>
                  </a:lnTo>
                  <a:lnTo>
                    <a:pt x="404" y="2080"/>
                  </a:lnTo>
                  <a:lnTo>
                    <a:pt x="430" y="2179"/>
                  </a:lnTo>
                  <a:lnTo>
                    <a:pt x="456" y="2274"/>
                  </a:lnTo>
                  <a:lnTo>
                    <a:pt x="481" y="2364"/>
                  </a:lnTo>
                  <a:lnTo>
                    <a:pt x="505" y="2449"/>
                  </a:lnTo>
                  <a:lnTo>
                    <a:pt x="530" y="2530"/>
                  </a:lnTo>
                  <a:lnTo>
                    <a:pt x="553" y="2604"/>
                  </a:lnTo>
                  <a:lnTo>
                    <a:pt x="576" y="2672"/>
                  </a:lnTo>
                  <a:lnTo>
                    <a:pt x="598" y="2732"/>
                  </a:lnTo>
                  <a:lnTo>
                    <a:pt x="619" y="2784"/>
                  </a:lnTo>
                  <a:lnTo>
                    <a:pt x="625" y="2790"/>
                  </a:lnTo>
                  <a:lnTo>
                    <a:pt x="643" y="2806"/>
                  </a:lnTo>
                  <a:lnTo>
                    <a:pt x="672" y="2831"/>
                  </a:lnTo>
                  <a:lnTo>
                    <a:pt x="712" y="2864"/>
                  </a:lnTo>
                  <a:lnTo>
                    <a:pt x="759" y="2903"/>
                  </a:lnTo>
                  <a:lnTo>
                    <a:pt x="814" y="2949"/>
                  </a:lnTo>
                  <a:lnTo>
                    <a:pt x="875" y="2997"/>
                  </a:lnTo>
                  <a:lnTo>
                    <a:pt x="941" y="3049"/>
                  </a:lnTo>
                  <a:lnTo>
                    <a:pt x="1012" y="3101"/>
                  </a:lnTo>
                  <a:lnTo>
                    <a:pt x="1086" y="3155"/>
                  </a:lnTo>
                  <a:lnTo>
                    <a:pt x="1123" y="3181"/>
                  </a:lnTo>
                  <a:lnTo>
                    <a:pt x="1161" y="3207"/>
                  </a:lnTo>
                  <a:lnTo>
                    <a:pt x="1199" y="3232"/>
                  </a:lnTo>
                  <a:lnTo>
                    <a:pt x="1238" y="3257"/>
                  </a:lnTo>
                  <a:lnTo>
                    <a:pt x="1276" y="3280"/>
                  </a:lnTo>
                  <a:lnTo>
                    <a:pt x="1313" y="3302"/>
                  </a:lnTo>
                  <a:lnTo>
                    <a:pt x="1351" y="3325"/>
                  </a:lnTo>
                  <a:lnTo>
                    <a:pt x="1388" y="3344"/>
                  </a:lnTo>
                  <a:lnTo>
                    <a:pt x="1424" y="3362"/>
                  </a:lnTo>
                  <a:lnTo>
                    <a:pt x="1460" y="3379"/>
                  </a:lnTo>
                  <a:lnTo>
                    <a:pt x="1495" y="3394"/>
                  </a:lnTo>
                  <a:lnTo>
                    <a:pt x="1528" y="3407"/>
                  </a:lnTo>
                  <a:lnTo>
                    <a:pt x="1532" y="3400"/>
                  </a:lnTo>
                  <a:lnTo>
                    <a:pt x="1542" y="3379"/>
                  </a:lnTo>
                  <a:lnTo>
                    <a:pt x="1558" y="3346"/>
                  </a:lnTo>
                  <a:lnTo>
                    <a:pt x="1579" y="3302"/>
                  </a:lnTo>
                  <a:lnTo>
                    <a:pt x="1603" y="3248"/>
                  </a:lnTo>
                  <a:lnTo>
                    <a:pt x="1629" y="3184"/>
                  </a:lnTo>
                  <a:lnTo>
                    <a:pt x="1658" y="3113"/>
                  </a:lnTo>
                  <a:lnTo>
                    <a:pt x="1687" y="3036"/>
                  </a:lnTo>
                  <a:lnTo>
                    <a:pt x="1701" y="2995"/>
                  </a:lnTo>
                  <a:lnTo>
                    <a:pt x="1716" y="2953"/>
                  </a:lnTo>
                  <a:lnTo>
                    <a:pt x="1730" y="2909"/>
                  </a:lnTo>
                  <a:lnTo>
                    <a:pt x="1743" y="2865"/>
                  </a:lnTo>
                  <a:lnTo>
                    <a:pt x="1756" y="2819"/>
                  </a:lnTo>
                  <a:lnTo>
                    <a:pt x="1768" y="2774"/>
                  </a:lnTo>
                  <a:lnTo>
                    <a:pt x="1779" y="2727"/>
                  </a:lnTo>
                  <a:lnTo>
                    <a:pt x="1789" y="2681"/>
                  </a:lnTo>
                  <a:lnTo>
                    <a:pt x="1798" y="2633"/>
                  </a:lnTo>
                  <a:lnTo>
                    <a:pt x="1806" y="2586"/>
                  </a:lnTo>
                  <a:lnTo>
                    <a:pt x="1812" y="2539"/>
                  </a:lnTo>
                  <a:lnTo>
                    <a:pt x="1817" y="2492"/>
                  </a:lnTo>
                  <a:lnTo>
                    <a:pt x="1820" y="2445"/>
                  </a:lnTo>
                  <a:lnTo>
                    <a:pt x="1822" y="2399"/>
                  </a:lnTo>
                  <a:lnTo>
                    <a:pt x="1821" y="2353"/>
                  </a:lnTo>
                  <a:lnTo>
                    <a:pt x="1819" y="2308"/>
                  </a:lnTo>
                  <a:lnTo>
                    <a:pt x="1812" y="2286"/>
                  </a:lnTo>
                  <a:lnTo>
                    <a:pt x="1790" y="2224"/>
                  </a:lnTo>
                  <a:lnTo>
                    <a:pt x="1757" y="2127"/>
                  </a:lnTo>
                  <a:lnTo>
                    <a:pt x="1713" y="1999"/>
                  </a:lnTo>
                  <a:lnTo>
                    <a:pt x="1658" y="1847"/>
                  </a:lnTo>
                  <a:lnTo>
                    <a:pt x="1596" y="1674"/>
                  </a:lnTo>
                  <a:lnTo>
                    <a:pt x="1529" y="1488"/>
                  </a:lnTo>
                  <a:lnTo>
                    <a:pt x="1455" y="1292"/>
                  </a:lnTo>
                  <a:lnTo>
                    <a:pt x="1417" y="1192"/>
                  </a:lnTo>
                  <a:lnTo>
                    <a:pt x="1379" y="1091"/>
                  </a:lnTo>
                  <a:lnTo>
                    <a:pt x="1340" y="991"/>
                  </a:lnTo>
                  <a:lnTo>
                    <a:pt x="1300" y="892"/>
                  </a:lnTo>
                  <a:lnTo>
                    <a:pt x="1261" y="794"/>
                  </a:lnTo>
                  <a:lnTo>
                    <a:pt x="1222" y="698"/>
                  </a:lnTo>
                  <a:lnTo>
                    <a:pt x="1182" y="605"/>
                  </a:lnTo>
                  <a:lnTo>
                    <a:pt x="1144" y="516"/>
                  </a:lnTo>
                  <a:lnTo>
                    <a:pt x="1106" y="430"/>
                  </a:lnTo>
                  <a:lnTo>
                    <a:pt x="1069" y="350"/>
                  </a:lnTo>
                  <a:lnTo>
                    <a:pt x="1033" y="274"/>
                  </a:lnTo>
                  <a:lnTo>
                    <a:pt x="998" y="205"/>
                  </a:lnTo>
                  <a:lnTo>
                    <a:pt x="964" y="143"/>
                  </a:lnTo>
                  <a:lnTo>
                    <a:pt x="931" y="87"/>
                  </a:lnTo>
                  <a:lnTo>
                    <a:pt x="901" y="40"/>
                  </a:lnTo>
                  <a:lnTo>
                    <a:pt x="873" y="0"/>
                  </a:lnTo>
                  <a:lnTo>
                    <a:pt x="867" y="2"/>
                  </a:lnTo>
                  <a:lnTo>
                    <a:pt x="851" y="5"/>
                  </a:lnTo>
                  <a:lnTo>
                    <a:pt x="824" y="12"/>
                  </a:lnTo>
                  <a:lnTo>
                    <a:pt x="788" y="21"/>
                  </a:lnTo>
                  <a:lnTo>
                    <a:pt x="744" y="32"/>
                  </a:lnTo>
                  <a:lnTo>
                    <a:pt x="692" y="45"/>
                  </a:lnTo>
                  <a:lnTo>
                    <a:pt x="635" y="61"/>
                  </a:lnTo>
                  <a:lnTo>
                    <a:pt x="573" y="78"/>
                  </a:lnTo>
                  <a:lnTo>
                    <a:pt x="507" y="98"/>
                  </a:lnTo>
                  <a:lnTo>
                    <a:pt x="436" y="121"/>
                  </a:lnTo>
                  <a:lnTo>
                    <a:pt x="364" y="145"/>
                  </a:lnTo>
                  <a:lnTo>
                    <a:pt x="290" y="171"/>
                  </a:lnTo>
                  <a:lnTo>
                    <a:pt x="216" y="198"/>
                  </a:lnTo>
                  <a:lnTo>
                    <a:pt x="142" y="229"/>
                  </a:lnTo>
                  <a:lnTo>
                    <a:pt x="106" y="244"/>
                  </a:lnTo>
                  <a:lnTo>
                    <a:pt x="70" y="260"/>
                  </a:lnTo>
                  <a:lnTo>
                    <a:pt x="35" y="27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208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74"/>
            <p:cNvSpPr>
              <a:spLocks/>
            </p:cNvSpPr>
            <p:nvPr/>
          </p:nvSpPr>
          <p:spPr bwMode="auto">
            <a:xfrm>
              <a:off x="550" y="3196"/>
              <a:ext cx="63" cy="129"/>
            </a:xfrm>
            <a:custGeom>
              <a:avLst/>
              <a:gdLst/>
              <a:ahLst/>
              <a:cxnLst>
                <a:cxn ang="0">
                  <a:pos x="1567" y="2851"/>
                </a:cxn>
                <a:cxn ang="0">
                  <a:pos x="532" y="0"/>
                </a:cxn>
                <a:cxn ang="0">
                  <a:pos x="478" y="14"/>
                </a:cxn>
                <a:cxn ang="0">
                  <a:pos x="418" y="31"/>
                </a:cxn>
                <a:cxn ang="0">
                  <a:pos x="354" y="50"/>
                </a:cxn>
                <a:cxn ang="0">
                  <a:pos x="287" y="72"/>
                </a:cxn>
                <a:cxn ang="0">
                  <a:pos x="216" y="94"/>
                </a:cxn>
                <a:cxn ang="0">
                  <a:pos x="145" y="119"/>
                </a:cxn>
                <a:cxn ang="0">
                  <a:pos x="73" y="145"/>
                </a:cxn>
                <a:cxn ang="0">
                  <a:pos x="0" y="175"/>
                </a:cxn>
                <a:cxn ang="0">
                  <a:pos x="28" y="273"/>
                </a:cxn>
                <a:cxn ang="0">
                  <a:pos x="63" y="392"/>
                </a:cxn>
                <a:cxn ang="0">
                  <a:pos x="102" y="531"/>
                </a:cxn>
                <a:cxn ang="0">
                  <a:pos x="146" y="686"/>
                </a:cxn>
                <a:cxn ang="0">
                  <a:pos x="194" y="856"/>
                </a:cxn>
                <a:cxn ang="0">
                  <a:pos x="246" y="1038"/>
                </a:cxn>
                <a:cxn ang="0">
                  <a:pos x="301" y="1230"/>
                </a:cxn>
                <a:cxn ang="0">
                  <a:pos x="358" y="1430"/>
                </a:cxn>
                <a:cxn ang="0">
                  <a:pos x="416" y="1635"/>
                </a:cxn>
                <a:cxn ang="0">
                  <a:pos x="475" y="1843"/>
                </a:cxn>
                <a:cxn ang="0">
                  <a:pos x="536" y="2053"/>
                </a:cxn>
                <a:cxn ang="0">
                  <a:pos x="595" y="2261"/>
                </a:cxn>
                <a:cxn ang="0">
                  <a:pos x="654" y="2466"/>
                </a:cxn>
                <a:cxn ang="0">
                  <a:pos x="711" y="2665"/>
                </a:cxn>
                <a:cxn ang="0">
                  <a:pos x="765" y="2856"/>
                </a:cxn>
                <a:cxn ang="0">
                  <a:pos x="818" y="3037"/>
                </a:cxn>
                <a:cxn ang="0">
                  <a:pos x="885" y="3087"/>
                </a:cxn>
                <a:cxn ang="0">
                  <a:pos x="954" y="3135"/>
                </a:cxn>
                <a:cxn ang="0">
                  <a:pos x="988" y="3159"/>
                </a:cxn>
                <a:cxn ang="0">
                  <a:pos x="1023" y="3183"/>
                </a:cxn>
                <a:cxn ang="0">
                  <a:pos x="1059" y="3205"/>
                </a:cxn>
                <a:cxn ang="0">
                  <a:pos x="1094" y="3227"/>
                </a:cxn>
                <a:cxn ang="0">
                  <a:pos x="1129" y="3248"/>
                </a:cxn>
                <a:cxn ang="0">
                  <a:pos x="1164" y="3269"/>
                </a:cxn>
                <a:cxn ang="0">
                  <a:pos x="1198" y="3288"/>
                </a:cxn>
                <a:cxn ang="0">
                  <a:pos x="1232" y="3306"/>
                </a:cxn>
                <a:cxn ang="0">
                  <a:pos x="1265" y="3322"/>
                </a:cxn>
                <a:cxn ang="0">
                  <a:pos x="1299" y="3337"/>
                </a:cxn>
                <a:cxn ang="0">
                  <a:pos x="1330" y="3351"/>
                </a:cxn>
                <a:cxn ang="0">
                  <a:pos x="1361" y="3363"/>
                </a:cxn>
                <a:cxn ang="0">
                  <a:pos x="1367" y="3352"/>
                </a:cxn>
                <a:cxn ang="0">
                  <a:pos x="1381" y="3323"/>
                </a:cxn>
                <a:cxn ang="0">
                  <a:pos x="1403" y="3276"/>
                </a:cxn>
                <a:cxn ang="0">
                  <a:pos x="1431" y="3214"/>
                </a:cxn>
                <a:cxn ang="0">
                  <a:pos x="1447" y="3178"/>
                </a:cxn>
                <a:cxn ang="0">
                  <a:pos x="1463" y="3138"/>
                </a:cxn>
                <a:cxn ang="0">
                  <a:pos x="1480" y="3096"/>
                </a:cxn>
                <a:cxn ang="0">
                  <a:pos x="1498" y="3051"/>
                </a:cxn>
                <a:cxn ang="0">
                  <a:pos x="1515" y="3004"/>
                </a:cxn>
                <a:cxn ang="0">
                  <a:pos x="1532" y="2954"/>
                </a:cxn>
                <a:cxn ang="0">
                  <a:pos x="1550" y="2904"/>
                </a:cxn>
                <a:cxn ang="0">
                  <a:pos x="1567" y="2851"/>
                </a:cxn>
              </a:cxnLst>
              <a:rect l="0" t="0" r="r" b="b"/>
              <a:pathLst>
                <a:path w="1567" h="3363">
                  <a:moveTo>
                    <a:pt x="1567" y="2851"/>
                  </a:moveTo>
                  <a:lnTo>
                    <a:pt x="532" y="0"/>
                  </a:lnTo>
                  <a:lnTo>
                    <a:pt x="478" y="14"/>
                  </a:lnTo>
                  <a:lnTo>
                    <a:pt x="418" y="31"/>
                  </a:lnTo>
                  <a:lnTo>
                    <a:pt x="354" y="50"/>
                  </a:lnTo>
                  <a:lnTo>
                    <a:pt x="287" y="72"/>
                  </a:lnTo>
                  <a:lnTo>
                    <a:pt x="216" y="94"/>
                  </a:lnTo>
                  <a:lnTo>
                    <a:pt x="145" y="119"/>
                  </a:lnTo>
                  <a:lnTo>
                    <a:pt x="73" y="145"/>
                  </a:lnTo>
                  <a:lnTo>
                    <a:pt x="0" y="175"/>
                  </a:lnTo>
                  <a:lnTo>
                    <a:pt x="28" y="273"/>
                  </a:lnTo>
                  <a:lnTo>
                    <a:pt x="63" y="392"/>
                  </a:lnTo>
                  <a:lnTo>
                    <a:pt x="102" y="531"/>
                  </a:lnTo>
                  <a:lnTo>
                    <a:pt x="146" y="686"/>
                  </a:lnTo>
                  <a:lnTo>
                    <a:pt x="194" y="856"/>
                  </a:lnTo>
                  <a:lnTo>
                    <a:pt x="246" y="1038"/>
                  </a:lnTo>
                  <a:lnTo>
                    <a:pt x="301" y="1230"/>
                  </a:lnTo>
                  <a:lnTo>
                    <a:pt x="358" y="1430"/>
                  </a:lnTo>
                  <a:lnTo>
                    <a:pt x="416" y="1635"/>
                  </a:lnTo>
                  <a:lnTo>
                    <a:pt x="475" y="1843"/>
                  </a:lnTo>
                  <a:lnTo>
                    <a:pt x="536" y="2053"/>
                  </a:lnTo>
                  <a:lnTo>
                    <a:pt x="595" y="2261"/>
                  </a:lnTo>
                  <a:lnTo>
                    <a:pt x="654" y="2466"/>
                  </a:lnTo>
                  <a:lnTo>
                    <a:pt x="711" y="2665"/>
                  </a:lnTo>
                  <a:lnTo>
                    <a:pt x="765" y="2856"/>
                  </a:lnTo>
                  <a:lnTo>
                    <a:pt x="818" y="3037"/>
                  </a:lnTo>
                  <a:lnTo>
                    <a:pt x="885" y="3087"/>
                  </a:lnTo>
                  <a:lnTo>
                    <a:pt x="954" y="3135"/>
                  </a:lnTo>
                  <a:lnTo>
                    <a:pt x="988" y="3159"/>
                  </a:lnTo>
                  <a:lnTo>
                    <a:pt x="1023" y="3183"/>
                  </a:lnTo>
                  <a:lnTo>
                    <a:pt x="1059" y="3205"/>
                  </a:lnTo>
                  <a:lnTo>
                    <a:pt x="1094" y="3227"/>
                  </a:lnTo>
                  <a:lnTo>
                    <a:pt x="1129" y="3248"/>
                  </a:lnTo>
                  <a:lnTo>
                    <a:pt x="1164" y="3269"/>
                  </a:lnTo>
                  <a:lnTo>
                    <a:pt x="1198" y="3288"/>
                  </a:lnTo>
                  <a:lnTo>
                    <a:pt x="1232" y="3306"/>
                  </a:lnTo>
                  <a:lnTo>
                    <a:pt x="1265" y="3322"/>
                  </a:lnTo>
                  <a:lnTo>
                    <a:pt x="1299" y="3337"/>
                  </a:lnTo>
                  <a:lnTo>
                    <a:pt x="1330" y="3351"/>
                  </a:lnTo>
                  <a:lnTo>
                    <a:pt x="1361" y="3363"/>
                  </a:lnTo>
                  <a:lnTo>
                    <a:pt x="1367" y="3352"/>
                  </a:lnTo>
                  <a:lnTo>
                    <a:pt x="1381" y="3323"/>
                  </a:lnTo>
                  <a:lnTo>
                    <a:pt x="1403" y="3276"/>
                  </a:lnTo>
                  <a:lnTo>
                    <a:pt x="1431" y="3214"/>
                  </a:lnTo>
                  <a:lnTo>
                    <a:pt x="1447" y="3178"/>
                  </a:lnTo>
                  <a:lnTo>
                    <a:pt x="1463" y="3138"/>
                  </a:lnTo>
                  <a:lnTo>
                    <a:pt x="1480" y="3096"/>
                  </a:lnTo>
                  <a:lnTo>
                    <a:pt x="1498" y="3051"/>
                  </a:lnTo>
                  <a:lnTo>
                    <a:pt x="1515" y="3004"/>
                  </a:lnTo>
                  <a:lnTo>
                    <a:pt x="1532" y="2954"/>
                  </a:lnTo>
                  <a:lnTo>
                    <a:pt x="1550" y="2904"/>
                  </a:lnTo>
                  <a:lnTo>
                    <a:pt x="1567" y="2851"/>
                  </a:lnTo>
                  <a:close/>
                </a:path>
              </a:pathLst>
            </a:custGeom>
            <a:solidFill>
              <a:srgbClr val="559A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75"/>
            <p:cNvSpPr>
              <a:spLocks/>
            </p:cNvSpPr>
            <p:nvPr/>
          </p:nvSpPr>
          <p:spPr bwMode="auto">
            <a:xfrm>
              <a:off x="568" y="3271"/>
              <a:ext cx="49" cy="54"/>
            </a:xfrm>
            <a:custGeom>
              <a:avLst/>
              <a:gdLst/>
              <a:ahLst/>
              <a:cxnLst>
                <a:cxn ang="0">
                  <a:pos x="993" y="78"/>
                </a:cxn>
                <a:cxn ang="0">
                  <a:pos x="953" y="39"/>
                </a:cxn>
                <a:cxn ang="0">
                  <a:pos x="906" y="12"/>
                </a:cxn>
                <a:cxn ang="0">
                  <a:pos x="865" y="1"/>
                </a:cxn>
                <a:cxn ang="0">
                  <a:pos x="827" y="5"/>
                </a:cxn>
                <a:cxn ang="0">
                  <a:pos x="797" y="24"/>
                </a:cxn>
                <a:cxn ang="0">
                  <a:pos x="774" y="60"/>
                </a:cxn>
                <a:cxn ang="0">
                  <a:pos x="754" y="132"/>
                </a:cxn>
                <a:cxn ang="0">
                  <a:pos x="732" y="247"/>
                </a:cxn>
                <a:cxn ang="0">
                  <a:pos x="708" y="363"/>
                </a:cxn>
                <a:cxn ang="0">
                  <a:pos x="684" y="438"/>
                </a:cxn>
                <a:cxn ang="0">
                  <a:pos x="663" y="485"/>
                </a:cxn>
                <a:cxn ang="0">
                  <a:pos x="636" y="516"/>
                </a:cxn>
                <a:cxn ang="0">
                  <a:pos x="621" y="523"/>
                </a:cxn>
                <a:cxn ang="0">
                  <a:pos x="603" y="525"/>
                </a:cxn>
                <a:cxn ang="0">
                  <a:pos x="581" y="521"/>
                </a:cxn>
                <a:cxn ang="0">
                  <a:pos x="558" y="509"/>
                </a:cxn>
                <a:cxn ang="0">
                  <a:pos x="531" y="490"/>
                </a:cxn>
                <a:cxn ang="0">
                  <a:pos x="491" y="457"/>
                </a:cxn>
                <a:cxn ang="0">
                  <a:pos x="423" y="408"/>
                </a:cxn>
                <a:cxn ang="0">
                  <a:pos x="309" y="346"/>
                </a:cxn>
                <a:cxn ang="0">
                  <a:pos x="211" y="309"/>
                </a:cxn>
                <a:cxn ang="0">
                  <a:pos x="158" y="301"/>
                </a:cxn>
                <a:cxn ang="0">
                  <a:pos x="123" y="308"/>
                </a:cxn>
                <a:cxn ang="0">
                  <a:pos x="106" y="317"/>
                </a:cxn>
                <a:cxn ang="0">
                  <a:pos x="77" y="347"/>
                </a:cxn>
                <a:cxn ang="0">
                  <a:pos x="56" y="392"/>
                </a:cxn>
                <a:cxn ang="0">
                  <a:pos x="37" y="471"/>
                </a:cxn>
                <a:cxn ang="0">
                  <a:pos x="20" y="596"/>
                </a:cxn>
                <a:cxn ang="0">
                  <a:pos x="5" y="723"/>
                </a:cxn>
                <a:cxn ang="0">
                  <a:pos x="2" y="770"/>
                </a:cxn>
                <a:cxn ang="0">
                  <a:pos x="55" y="817"/>
                </a:cxn>
                <a:cxn ang="0">
                  <a:pos x="197" y="935"/>
                </a:cxn>
                <a:cxn ang="0">
                  <a:pos x="395" y="1087"/>
                </a:cxn>
                <a:cxn ang="0">
                  <a:pos x="544" y="1193"/>
                </a:cxn>
                <a:cxn ang="0">
                  <a:pos x="659" y="1266"/>
                </a:cxn>
                <a:cxn ang="0">
                  <a:pos x="771" y="1330"/>
                </a:cxn>
                <a:cxn ang="0">
                  <a:pos x="878" y="1380"/>
                </a:cxn>
                <a:cxn ang="0">
                  <a:pos x="924" y="1366"/>
                </a:cxn>
                <a:cxn ang="0">
                  <a:pos x="982" y="1242"/>
                </a:cxn>
                <a:cxn ang="0">
                  <a:pos x="1063" y="1040"/>
                </a:cxn>
                <a:cxn ang="0">
                  <a:pos x="1105" y="919"/>
                </a:cxn>
                <a:cxn ang="0">
                  <a:pos x="1143" y="788"/>
                </a:cxn>
                <a:cxn ang="0">
                  <a:pos x="1174" y="653"/>
                </a:cxn>
                <a:cxn ang="0">
                  <a:pos x="1195" y="515"/>
                </a:cxn>
                <a:cxn ang="0">
                  <a:pos x="1204" y="380"/>
                </a:cxn>
                <a:cxn ang="0">
                  <a:pos x="1169" y="282"/>
                </a:cxn>
                <a:cxn ang="0">
                  <a:pos x="1111" y="206"/>
                </a:cxn>
                <a:cxn ang="0">
                  <a:pos x="1045" y="135"/>
                </a:cxn>
              </a:cxnLst>
              <a:rect l="0" t="0" r="r" b="b"/>
              <a:pathLst>
                <a:path w="1204" h="1393">
                  <a:moveTo>
                    <a:pt x="1045" y="135"/>
                  </a:moveTo>
                  <a:lnTo>
                    <a:pt x="1018" y="107"/>
                  </a:lnTo>
                  <a:lnTo>
                    <a:pt x="993" y="78"/>
                  </a:lnTo>
                  <a:lnTo>
                    <a:pt x="981" y="64"/>
                  </a:lnTo>
                  <a:lnTo>
                    <a:pt x="967" y="51"/>
                  </a:lnTo>
                  <a:lnTo>
                    <a:pt x="953" y="39"/>
                  </a:lnTo>
                  <a:lnTo>
                    <a:pt x="936" y="28"/>
                  </a:lnTo>
                  <a:lnTo>
                    <a:pt x="921" y="19"/>
                  </a:lnTo>
                  <a:lnTo>
                    <a:pt x="906" y="12"/>
                  </a:lnTo>
                  <a:lnTo>
                    <a:pt x="892" y="6"/>
                  </a:lnTo>
                  <a:lnTo>
                    <a:pt x="878" y="3"/>
                  </a:lnTo>
                  <a:lnTo>
                    <a:pt x="865" y="1"/>
                  </a:lnTo>
                  <a:lnTo>
                    <a:pt x="852" y="0"/>
                  </a:lnTo>
                  <a:lnTo>
                    <a:pt x="840" y="2"/>
                  </a:lnTo>
                  <a:lnTo>
                    <a:pt x="827" y="5"/>
                  </a:lnTo>
                  <a:lnTo>
                    <a:pt x="816" y="9"/>
                  </a:lnTo>
                  <a:lnTo>
                    <a:pt x="806" y="16"/>
                  </a:lnTo>
                  <a:lnTo>
                    <a:pt x="797" y="24"/>
                  </a:lnTo>
                  <a:lnTo>
                    <a:pt x="788" y="34"/>
                  </a:lnTo>
                  <a:lnTo>
                    <a:pt x="780" y="46"/>
                  </a:lnTo>
                  <a:lnTo>
                    <a:pt x="774" y="60"/>
                  </a:lnTo>
                  <a:lnTo>
                    <a:pt x="768" y="77"/>
                  </a:lnTo>
                  <a:lnTo>
                    <a:pt x="762" y="94"/>
                  </a:lnTo>
                  <a:lnTo>
                    <a:pt x="754" y="132"/>
                  </a:lnTo>
                  <a:lnTo>
                    <a:pt x="746" y="171"/>
                  </a:lnTo>
                  <a:lnTo>
                    <a:pt x="739" y="209"/>
                  </a:lnTo>
                  <a:lnTo>
                    <a:pt x="732" y="247"/>
                  </a:lnTo>
                  <a:lnTo>
                    <a:pt x="725" y="286"/>
                  </a:lnTo>
                  <a:lnTo>
                    <a:pt x="717" y="324"/>
                  </a:lnTo>
                  <a:lnTo>
                    <a:pt x="708" y="363"/>
                  </a:lnTo>
                  <a:lnTo>
                    <a:pt x="697" y="400"/>
                  </a:lnTo>
                  <a:lnTo>
                    <a:pt x="691" y="419"/>
                  </a:lnTo>
                  <a:lnTo>
                    <a:pt x="684" y="438"/>
                  </a:lnTo>
                  <a:lnTo>
                    <a:pt x="677" y="456"/>
                  </a:lnTo>
                  <a:lnTo>
                    <a:pt x="670" y="471"/>
                  </a:lnTo>
                  <a:lnTo>
                    <a:pt x="663" y="485"/>
                  </a:lnTo>
                  <a:lnTo>
                    <a:pt x="654" y="497"/>
                  </a:lnTo>
                  <a:lnTo>
                    <a:pt x="646" y="507"/>
                  </a:lnTo>
                  <a:lnTo>
                    <a:pt x="636" y="516"/>
                  </a:lnTo>
                  <a:lnTo>
                    <a:pt x="631" y="519"/>
                  </a:lnTo>
                  <a:lnTo>
                    <a:pt x="626" y="521"/>
                  </a:lnTo>
                  <a:lnTo>
                    <a:pt x="621" y="523"/>
                  </a:lnTo>
                  <a:lnTo>
                    <a:pt x="615" y="525"/>
                  </a:lnTo>
                  <a:lnTo>
                    <a:pt x="609" y="525"/>
                  </a:lnTo>
                  <a:lnTo>
                    <a:pt x="603" y="525"/>
                  </a:lnTo>
                  <a:lnTo>
                    <a:pt x="596" y="525"/>
                  </a:lnTo>
                  <a:lnTo>
                    <a:pt x="589" y="523"/>
                  </a:lnTo>
                  <a:lnTo>
                    <a:pt x="581" y="521"/>
                  </a:lnTo>
                  <a:lnTo>
                    <a:pt x="574" y="518"/>
                  </a:lnTo>
                  <a:lnTo>
                    <a:pt x="566" y="514"/>
                  </a:lnTo>
                  <a:lnTo>
                    <a:pt x="558" y="509"/>
                  </a:lnTo>
                  <a:lnTo>
                    <a:pt x="549" y="504"/>
                  </a:lnTo>
                  <a:lnTo>
                    <a:pt x="541" y="497"/>
                  </a:lnTo>
                  <a:lnTo>
                    <a:pt x="531" y="490"/>
                  </a:lnTo>
                  <a:lnTo>
                    <a:pt x="522" y="482"/>
                  </a:lnTo>
                  <a:lnTo>
                    <a:pt x="507" y="469"/>
                  </a:lnTo>
                  <a:lnTo>
                    <a:pt x="491" y="457"/>
                  </a:lnTo>
                  <a:lnTo>
                    <a:pt x="475" y="443"/>
                  </a:lnTo>
                  <a:lnTo>
                    <a:pt x="458" y="431"/>
                  </a:lnTo>
                  <a:lnTo>
                    <a:pt x="423" y="408"/>
                  </a:lnTo>
                  <a:lnTo>
                    <a:pt x="387" y="386"/>
                  </a:lnTo>
                  <a:lnTo>
                    <a:pt x="349" y="365"/>
                  </a:lnTo>
                  <a:lnTo>
                    <a:pt x="309" y="346"/>
                  </a:lnTo>
                  <a:lnTo>
                    <a:pt x="270" y="329"/>
                  </a:lnTo>
                  <a:lnTo>
                    <a:pt x="231" y="315"/>
                  </a:lnTo>
                  <a:lnTo>
                    <a:pt x="211" y="309"/>
                  </a:lnTo>
                  <a:lnTo>
                    <a:pt x="192" y="304"/>
                  </a:lnTo>
                  <a:lnTo>
                    <a:pt x="174" y="302"/>
                  </a:lnTo>
                  <a:lnTo>
                    <a:pt x="158" y="301"/>
                  </a:lnTo>
                  <a:lnTo>
                    <a:pt x="143" y="303"/>
                  </a:lnTo>
                  <a:lnTo>
                    <a:pt x="129" y="306"/>
                  </a:lnTo>
                  <a:lnTo>
                    <a:pt x="123" y="308"/>
                  </a:lnTo>
                  <a:lnTo>
                    <a:pt x="117" y="310"/>
                  </a:lnTo>
                  <a:lnTo>
                    <a:pt x="111" y="314"/>
                  </a:lnTo>
                  <a:lnTo>
                    <a:pt x="106" y="317"/>
                  </a:lnTo>
                  <a:lnTo>
                    <a:pt x="95" y="325"/>
                  </a:lnTo>
                  <a:lnTo>
                    <a:pt x="86" y="335"/>
                  </a:lnTo>
                  <a:lnTo>
                    <a:pt x="77" y="347"/>
                  </a:lnTo>
                  <a:lnTo>
                    <a:pt x="69" y="361"/>
                  </a:lnTo>
                  <a:lnTo>
                    <a:pt x="62" y="376"/>
                  </a:lnTo>
                  <a:lnTo>
                    <a:pt x="56" y="392"/>
                  </a:lnTo>
                  <a:lnTo>
                    <a:pt x="50" y="410"/>
                  </a:lnTo>
                  <a:lnTo>
                    <a:pt x="46" y="430"/>
                  </a:lnTo>
                  <a:lnTo>
                    <a:pt x="37" y="471"/>
                  </a:lnTo>
                  <a:lnTo>
                    <a:pt x="30" y="512"/>
                  </a:lnTo>
                  <a:lnTo>
                    <a:pt x="25" y="555"/>
                  </a:lnTo>
                  <a:lnTo>
                    <a:pt x="20" y="596"/>
                  </a:lnTo>
                  <a:lnTo>
                    <a:pt x="15" y="639"/>
                  </a:lnTo>
                  <a:lnTo>
                    <a:pt x="10" y="681"/>
                  </a:lnTo>
                  <a:lnTo>
                    <a:pt x="5" y="723"/>
                  </a:lnTo>
                  <a:lnTo>
                    <a:pt x="0" y="765"/>
                  </a:lnTo>
                  <a:lnTo>
                    <a:pt x="0" y="768"/>
                  </a:lnTo>
                  <a:lnTo>
                    <a:pt x="2" y="770"/>
                  </a:lnTo>
                  <a:lnTo>
                    <a:pt x="8" y="776"/>
                  </a:lnTo>
                  <a:lnTo>
                    <a:pt x="26" y="792"/>
                  </a:lnTo>
                  <a:lnTo>
                    <a:pt x="55" y="817"/>
                  </a:lnTo>
                  <a:lnTo>
                    <a:pt x="95" y="850"/>
                  </a:lnTo>
                  <a:lnTo>
                    <a:pt x="142" y="889"/>
                  </a:lnTo>
                  <a:lnTo>
                    <a:pt x="197" y="935"/>
                  </a:lnTo>
                  <a:lnTo>
                    <a:pt x="258" y="983"/>
                  </a:lnTo>
                  <a:lnTo>
                    <a:pt x="324" y="1035"/>
                  </a:lnTo>
                  <a:lnTo>
                    <a:pt x="395" y="1087"/>
                  </a:lnTo>
                  <a:lnTo>
                    <a:pt x="469" y="1141"/>
                  </a:lnTo>
                  <a:lnTo>
                    <a:pt x="506" y="1167"/>
                  </a:lnTo>
                  <a:lnTo>
                    <a:pt x="544" y="1193"/>
                  </a:lnTo>
                  <a:lnTo>
                    <a:pt x="582" y="1218"/>
                  </a:lnTo>
                  <a:lnTo>
                    <a:pt x="621" y="1243"/>
                  </a:lnTo>
                  <a:lnTo>
                    <a:pt x="659" y="1266"/>
                  </a:lnTo>
                  <a:lnTo>
                    <a:pt x="696" y="1288"/>
                  </a:lnTo>
                  <a:lnTo>
                    <a:pt x="734" y="1311"/>
                  </a:lnTo>
                  <a:lnTo>
                    <a:pt x="771" y="1330"/>
                  </a:lnTo>
                  <a:lnTo>
                    <a:pt x="807" y="1348"/>
                  </a:lnTo>
                  <a:lnTo>
                    <a:pt x="843" y="1365"/>
                  </a:lnTo>
                  <a:lnTo>
                    <a:pt x="878" y="1380"/>
                  </a:lnTo>
                  <a:lnTo>
                    <a:pt x="911" y="1393"/>
                  </a:lnTo>
                  <a:lnTo>
                    <a:pt x="915" y="1387"/>
                  </a:lnTo>
                  <a:lnTo>
                    <a:pt x="924" y="1366"/>
                  </a:lnTo>
                  <a:lnTo>
                    <a:pt x="939" y="1336"/>
                  </a:lnTo>
                  <a:lnTo>
                    <a:pt x="959" y="1294"/>
                  </a:lnTo>
                  <a:lnTo>
                    <a:pt x="982" y="1242"/>
                  </a:lnTo>
                  <a:lnTo>
                    <a:pt x="1008" y="1182"/>
                  </a:lnTo>
                  <a:lnTo>
                    <a:pt x="1035" y="1115"/>
                  </a:lnTo>
                  <a:lnTo>
                    <a:pt x="1063" y="1040"/>
                  </a:lnTo>
                  <a:lnTo>
                    <a:pt x="1077" y="1000"/>
                  </a:lnTo>
                  <a:lnTo>
                    <a:pt x="1090" y="960"/>
                  </a:lnTo>
                  <a:lnTo>
                    <a:pt x="1105" y="919"/>
                  </a:lnTo>
                  <a:lnTo>
                    <a:pt x="1118" y="876"/>
                  </a:lnTo>
                  <a:lnTo>
                    <a:pt x="1131" y="833"/>
                  </a:lnTo>
                  <a:lnTo>
                    <a:pt x="1143" y="788"/>
                  </a:lnTo>
                  <a:lnTo>
                    <a:pt x="1154" y="744"/>
                  </a:lnTo>
                  <a:lnTo>
                    <a:pt x="1165" y="698"/>
                  </a:lnTo>
                  <a:lnTo>
                    <a:pt x="1174" y="653"/>
                  </a:lnTo>
                  <a:lnTo>
                    <a:pt x="1182" y="607"/>
                  </a:lnTo>
                  <a:lnTo>
                    <a:pt x="1189" y="561"/>
                  </a:lnTo>
                  <a:lnTo>
                    <a:pt x="1195" y="515"/>
                  </a:lnTo>
                  <a:lnTo>
                    <a:pt x="1200" y="470"/>
                  </a:lnTo>
                  <a:lnTo>
                    <a:pt x="1203" y="424"/>
                  </a:lnTo>
                  <a:lnTo>
                    <a:pt x="1204" y="380"/>
                  </a:lnTo>
                  <a:lnTo>
                    <a:pt x="1203" y="335"/>
                  </a:lnTo>
                  <a:lnTo>
                    <a:pt x="1187" y="308"/>
                  </a:lnTo>
                  <a:lnTo>
                    <a:pt x="1169" y="282"/>
                  </a:lnTo>
                  <a:lnTo>
                    <a:pt x="1151" y="255"/>
                  </a:lnTo>
                  <a:lnTo>
                    <a:pt x="1131" y="230"/>
                  </a:lnTo>
                  <a:lnTo>
                    <a:pt x="1111" y="206"/>
                  </a:lnTo>
                  <a:lnTo>
                    <a:pt x="1089" y="182"/>
                  </a:lnTo>
                  <a:lnTo>
                    <a:pt x="1067" y="158"/>
                  </a:lnTo>
                  <a:lnTo>
                    <a:pt x="1045" y="135"/>
                  </a:lnTo>
                  <a:close/>
                </a:path>
              </a:pathLst>
            </a:custGeom>
            <a:solidFill>
              <a:srgbClr val="D9B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176"/>
            <p:cNvSpPr>
              <a:spLocks/>
            </p:cNvSpPr>
            <p:nvPr/>
          </p:nvSpPr>
          <p:spPr bwMode="auto">
            <a:xfrm>
              <a:off x="598" y="3271"/>
              <a:ext cx="19" cy="54"/>
            </a:xfrm>
            <a:custGeom>
              <a:avLst/>
              <a:gdLst/>
              <a:ahLst/>
              <a:cxnLst>
                <a:cxn ang="0">
                  <a:pos x="442" y="308"/>
                </a:cxn>
                <a:cxn ang="0">
                  <a:pos x="406" y="255"/>
                </a:cxn>
                <a:cxn ang="0">
                  <a:pos x="366" y="206"/>
                </a:cxn>
                <a:cxn ang="0">
                  <a:pos x="322" y="158"/>
                </a:cxn>
                <a:cxn ang="0">
                  <a:pos x="273" y="107"/>
                </a:cxn>
                <a:cxn ang="0">
                  <a:pos x="236" y="64"/>
                </a:cxn>
                <a:cxn ang="0">
                  <a:pos x="208" y="39"/>
                </a:cxn>
                <a:cxn ang="0">
                  <a:pos x="176" y="19"/>
                </a:cxn>
                <a:cxn ang="0">
                  <a:pos x="147" y="6"/>
                </a:cxn>
                <a:cxn ang="0">
                  <a:pos x="120" y="1"/>
                </a:cxn>
                <a:cxn ang="0">
                  <a:pos x="95" y="2"/>
                </a:cxn>
                <a:cxn ang="0">
                  <a:pos x="71" y="9"/>
                </a:cxn>
                <a:cxn ang="0">
                  <a:pos x="52" y="24"/>
                </a:cxn>
                <a:cxn ang="0">
                  <a:pos x="35" y="46"/>
                </a:cxn>
                <a:cxn ang="0">
                  <a:pos x="23" y="77"/>
                </a:cxn>
                <a:cxn ang="0">
                  <a:pos x="13" y="115"/>
                </a:cxn>
                <a:cxn ang="0">
                  <a:pos x="4" y="155"/>
                </a:cxn>
                <a:cxn ang="0">
                  <a:pos x="25" y="214"/>
                </a:cxn>
                <a:cxn ang="0">
                  <a:pos x="68" y="290"/>
                </a:cxn>
                <a:cxn ang="0">
                  <a:pos x="105" y="364"/>
                </a:cxn>
                <a:cxn ang="0">
                  <a:pos x="133" y="438"/>
                </a:cxn>
                <a:cxn ang="0">
                  <a:pos x="154" y="512"/>
                </a:cxn>
                <a:cxn ang="0">
                  <a:pos x="169" y="585"/>
                </a:cxn>
                <a:cxn ang="0">
                  <a:pos x="177" y="658"/>
                </a:cxn>
                <a:cxn ang="0">
                  <a:pos x="180" y="730"/>
                </a:cxn>
                <a:cxn ang="0">
                  <a:pos x="178" y="801"/>
                </a:cxn>
                <a:cxn ang="0">
                  <a:pos x="170" y="873"/>
                </a:cxn>
                <a:cxn ang="0">
                  <a:pos x="159" y="944"/>
                </a:cxn>
                <a:cxn ang="0">
                  <a:pos x="143" y="1016"/>
                </a:cxn>
                <a:cxn ang="0">
                  <a:pos x="124" y="1086"/>
                </a:cxn>
                <a:cxn ang="0">
                  <a:pos x="101" y="1157"/>
                </a:cxn>
                <a:cxn ang="0">
                  <a:pos x="62" y="1263"/>
                </a:cxn>
                <a:cxn ang="0">
                  <a:pos x="68" y="1351"/>
                </a:cxn>
                <a:cxn ang="0">
                  <a:pos x="135" y="1380"/>
                </a:cxn>
                <a:cxn ang="0">
                  <a:pos x="170" y="1387"/>
                </a:cxn>
                <a:cxn ang="0">
                  <a:pos x="194" y="1336"/>
                </a:cxn>
                <a:cxn ang="0">
                  <a:pos x="237" y="1242"/>
                </a:cxn>
                <a:cxn ang="0">
                  <a:pos x="290" y="1115"/>
                </a:cxn>
                <a:cxn ang="0">
                  <a:pos x="332" y="1000"/>
                </a:cxn>
                <a:cxn ang="0">
                  <a:pos x="360" y="919"/>
                </a:cxn>
                <a:cxn ang="0">
                  <a:pos x="386" y="833"/>
                </a:cxn>
                <a:cxn ang="0">
                  <a:pos x="409" y="744"/>
                </a:cxn>
                <a:cxn ang="0">
                  <a:pos x="429" y="653"/>
                </a:cxn>
                <a:cxn ang="0">
                  <a:pos x="444" y="561"/>
                </a:cxn>
                <a:cxn ang="0">
                  <a:pos x="455" y="470"/>
                </a:cxn>
                <a:cxn ang="0">
                  <a:pos x="459" y="380"/>
                </a:cxn>
              </a:cxnLst>
              <a:rect l="0" t="0" r="r" b="b"/>
              <a:pathLst>
                <a:path w="459" h="1393">
                  <a:moveTo>
                    <a:pt x="458" y="335"/>
                  </a:moveTo>
                  <a:lnTo>
                    <a:pt x="442" y="308"/>
                  </a:lnTo>
                  <a:lnTo>
                    <a:pt x="424" y="282"/>
                  </a:lnTo>
                  <a:lnTo>
                    <a:pt x="406" y="255"/>
                  </a:lnTo>
                  <a:lnTo>
                    <a:pt x="386" y="230"/>
                  </a:lnTo>
                  <a:lnTo>
                    <a:pt x="366" y="206"/>
                  </a:lnTo>
                  <a:lnTo>
                    <a:pt x="344" y="182"/>
                  </a:lnTo>
                  <a:lnTo>
                    <a:pt x="322" y="158"/>
                  </a:lnTo>
                  <a:lnTo>
                    <a:pt x="300" y="135"/>
                  </a:lnTo>
                  <a:lnTo>
                    <a:pt x="273" y="107"/>
                  </a:lnTo>
                  <a:lnTo>
                    <a:pt x="248" y="78"/>
                  </a:lnTo>
                  <a:lnTo>
                    <a:pt x="236" y="64"/>
                  </a:lnTo>
                  <a:lnTo>
                    <a:pt x="222" y="51"/>
                  </a:lnTo>
                  <a:lnTo>
                    <a:pt x="208" y="39"/>
                  </a:lnTo>
                  <a:lnTo>
                    <a:pt x="191" y="28"/>
                  </a:lnTo>
                  <a:lnTo>
                    <a:pt x="176" y="19"/>
                  </a:lnTo>
                  <a:lnTo>
                    <a:pt x="161" y="12"/>
                  </a:lnTo>
                  <a:lnTo>
                    <a:pt x="147" y="6"/>
                  </a:lnTo>
                  <a:lnTo>
                    <a:pt x="133" y="3"/>
                  </a:lnTo>
                  <a:lnTo>
                    <a:pt x="120" y="1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2" y="5"/>
                  </a:lnTo>
                  <a:lnTo>
                    <a:pt x="71" y="9"/>
                  </a:lnTo>
                  <a:lnTo>
                    <a:pt x="61" y="16"/>
                  </a:lnTo>
                  <a:lnTo>
                    <a:pt x="52" y="24"/>
                  </a:lnTo>
                  <a:lnTo>
                    <a:pt x="43" y="34"/>
                  </a:lnTo>
                  <a:lnTo>
                    <a:pt x="35" y="46"/>
                  </a:lnTo>
                  <a:lnTo>
                    <a:pt x="29" y="60"/>
                  </a:lnTo>
                  <a:lnTo>
                    <a:pt x="23" y="77"/>
                  </a:lnTo>
                  <a:lnTo>
                    <a:pt x="17" y="94"/>
                  </a:lnTo>
                  <a:lnTo>
                    <a:pt x="13" y="115"/>
                  </a:lnTo>
                  <a:lnTo>
                    <a:pt x="8" y="135"/>
                  </a:lnTo>
                  <a:lnTo>
                    <a:pt x="4" y="155"/>
                  </a:lnTo>
                  <a:lnTo>
                    <a:pt x="0" y="176"/>
                  </a:lnTo>
                  <a:lnTo>
                    <a:pt x="25" y="214"/>
                  </a:lnTo>
                  <a:lnTo>
                    <a:pt x="47" y="251"/>
                  </a:lnTo>
                  <a:lnTo>
                    <a:pt x="68" y="290"/>
                  </a:lnTo>
                  <a:lnTo>
                    <a:pt x="87" y="327"/>
                  </a:lnTo>
                  <a:lnTo>
                    <a:pt x="105" y="364"/>
                  </a:lnTo>
                  <a:lnTo>
                    <a:pt x="120" y="401"/>
                  </a:lnTo>
                  <a:lnTo>
                    <a:pt x="133" y="438"/>
                  </a:lnTo>
                  <a:lnTo>
                    <a:pt x="144" y="475"/>
                  </a:lnTo>
                  <a:lnTo>
                    <a:pt x="154" y="512"/>
                  </a:lnTo>
                  <a:lnTo>
                    <a:pt x="162" y="549"/>
                  </a:lnTo>
                  <a:lnTo>
                    <a:pt x="169" y="585"/>
                  </a:lnTo>
                  <a:lnTo>
                    <a:pt x="174" y="621"/>
                  </a:lnTo>
                  <a:lnTo>
                    <a:pt x="177" y="658"/>
                  </a:lnTo>
                  <a:lnTo>
                    <a:pt x="179" y="693"/>
                  </a:lnTo>
                  <a:lnTo>
                    <a:pt x="180" y="730"/>
                  </a:lnTo>
                  <a:lnTo>
                    <a:pt x="180" y="765"/>
                  </a:lnTo>
                  <a:lnTo>
                    <a:pt x="178" y="801"/>
                  </a:lnTo>
                  <a:lnTo>
                    <a:pt x="175" y="837"/>
                  </a:lnTo>
                  <a:lnTo>
                    <a:pt x="170" y="873"/>
                  </a:lnTo>
                  <a:lnTo>
                    <a:pt x="165" y="908"/>
                  </a:lnTo>
                  <a:lnTo>
                    <a:pt x="159" y="944"/>
                  </a:lnTo>
                  <a:lnTo>
                    <a:pt x="151" y="979"/>
                  </a:lnTo>
                  <a:lnTo>
                    <a:pt x="143" y="1016"/>
                  </a:lnTo>
                  <a:lnTo>
                    <a:pt x="134" y="1051"/>
                  </a:lnTo>
                  <a:lnTo>
                    <a:pt x="124" y="1086"/>
                  </a:lnTo>
                  <a:lnTo>
                    <a:pt x="113" y="1122"/>
                  </a:lnTo>
                  <a:lnTo>
                    <a:pt x="101" y="1157"/>
                  </a:lnTo>
                  <a:lnTo>
                    <a:pt x="88" y="1192"/>
                  </a:lnTo>
                  <a:lnTo>
                    <a:pt x="62" y="1263"/>
                  </a:lnTo>
                  <a:lnTo>
                    <a:pt x="33" y="1334"/>
                  </a:lnTo>
                  <a:lnTo>
                    <a:pt x="68" y="1351"/>
                  </a:lnTo>
                  <a:lnTo>
                    <a:pt x="102" y="1366"/>
                  </a:lnTo>
                  <a:lnTo>
                    <a:pt x="135" y="1380"/>
                  </a:lnTo>
                  <a:lnTo>
                    <a:pt x="166" y="1393"/>
                  </a:lnTo>
                  <a:lnTo>
                    <a:pt x="170" y="1387"/>
                  </a:lnTo>
                  <a:lnTo>
                    <a:pt x="179" y="1366"/>
                  </a:lnTo>
                  <a:lnTo>
                    <a:pt x="194" y="1336"/>
                  </a:lnTo>
                  <a:lnTo>
                    <a:pt x="214" y="1294"/>
                  </a:lnTo>
                  <a:lnTo>
                    <a:pt x="237" y="1242"/>
                  </a:lnTo>
                  <a:lnTo>
                    <a:pt x="263" y="1182"/>
                  </a:lnTo>
                  <a:lnTo>
                    <a:pt x="290" y="1115"/>
                  </a:lnTo>
                  <a:lnTo>
                    <a:pt x="318" y="1040"/>
                  </a:lnTo>
                  <a:lnTo>
                    <a:pt x="332" y="1000"/>
                  </a:lnTo>
                  <a:lnTo>
                    <a:pt x="345" y="960"/>
                  </a:lnTo>
                  <a:lnTo>
                    <a:pt x="360" y="919"/>
                  </a:lnTo>
                  <a:lnTo>
                    <a:pt x="373" y="876"/>
                  </a:lnTo>
                  <a:lnTo>
                    <a:pt x="386" y="833"/>
                  </a:lnTo>
                  <a:lnTo>
                    <a:pt x="398" y="788"/>
                  </a:lnTo>
                  <a:lnTo>
                    <a:pt x="409" y="744"/>
                  </a:lnTo>
                  <a:lnTo>
                    <a:pt x="420" y="698"/>
                  </a:lnTo>
                  <a:lnTo>
                    <a:pt x="429" y="653"/>
                  </a:lnTo>
                  <a:lnTo>
                    <a:pt x="437" y="607"/>
                  </a:lnTo>
                  <a:lnTo>
                    <a:pt x="444" y="561"/>
                  </a:lnTo>
                  <a:lnTo>
                    <a:pt x="450" y="515"/>
                  </a:lnTo>
                  <a:lnTo>
                    <a:pt x="455" y="470"/>
                  </a:lnTo>
                  <a:lnTo>
                    <a:pt x="458" y="424"/>
                  </a:lnTo>
                  <a:lnTo>
                    <a:pt x="459" y="380"/>
                  </a:lnTo>
                  <a:lnTo>
                    <a:pt x="458" y="335"/>
                  </a:lnTo>
                  <a:close/>
                </a:path>
              </a:pathLst>
            </a:custGeom>
            <a:solidFill>
              <a:srgbClr val="C094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77"/>
            <p:cNvSpPr>
              <a:spLocks/>
            </p:cNvSpPr>
            <p:nvPr/>
          </p:nvSpPr>
          <p:spPr bwMode="auto">
            <a:xfrm>
              <a:off x="534" y="3223"/>
              <a:ext cx="54" cy="58"/>
            </a:xfrm>
            <a:custGeom>
              <a:avLst/>
              <a:gdLst/>
              <a:ahLst/>
              <a:cxnLst>
                <a:cxn ang="0">
                  <a:pos x="1305" y="1356"/>
                </a:cxn>
                <a:cxn ang="0">
                  <a:pos x="1250" y="1444"/>
                </a:cxn>
                <a:cxn ang="0">
                  <a:pos x="1181" y="1493"/>
                </a:cxn>
                <a:cxn ang="0">
                  <a:pos x="1100" y="1508"/>
                </a:cxn>
                <a:cxn ang="0">
                  <a:pos x="1010" y="1493"/>
                </a:cxn>
                <a:cxn ang="0">
                  <a:pos x="911" y="1453"/>
                </a:cxn>
                <a:cxn ang="0">
                  <a:pos x="809" y="1391"/>
                </a:cxn>
                <a:cxn ang="0">
                  <a:pos x="704" y="1311"/>
                </a:cxn>
                <a:cxn ang="0">
                  <a:pos x="598" y="1218"/>
                </a:cxn>
                <a:cxn ang="0">
                  <a:pos x="495" y="1116"/>
                </a:cxn>
                <a:cxn ang="0">
                  <a:pos x="396" y="1010"/>
                </a:cxn>
                <a:cxn ang="0">
                  <a:pos x="305" y="902"/>
                </a:cxn>
                <a:cxn ang="0">
                  <a:pos x="223" y="799"/>
                </a:cxn>
                <a:cxn ang="0">
                  <a:pos x="152" y="702"/>
                </a:cxn>
                <a:cxn ang="0">
                  <a:pos x="95" y="618"/>
                </a:cxn>
                <a:cxn ang="0">
                  <a:pos x="56" y="549"/>
                </a:cxn>
                <a:cxn ang="0">
                  <a:pos x="33" y="498"/>
                </a:cxn>
                <a:cxn ang="0">
                  <a:pos x="17" y="448"/>
                </a:cxn>
                <a:cxn ang="0">
                  <a:pos x="6" y="401"/>
                </a:cxn>
                <a:cxn ang="0">
                  <a:pos x="1" y="353"/>
                </a:cxn>
                <a:cxn ang="0">
                  <a:pos x="1" y="308"/>
                </a:cxn>
                <a:cxn ang="0">
                  <a:pos x="6" y="264"/>
                </a:cxn>
                <a:cxn ang="0">
                  <a:pos x="17" y="224"/>
                </a:cxn>
                <a:cxn ang="0">
                  <a:pos x="32" y="184"/>
                </a:cxn>
                <a:cxn ang="0">
                  <a:pos x="53" y="149"/>
                </a:cxn>
                <a:cxn ang="0">
                  <a:pos x="78" y="117"/>
                </a:cxn>
                <a:cxn ang="0">
                  <a:pos x="109" y="87"/>
                </a:cxn>
                <a:cxn ang="0">
                  <a:pos x="144" y="61"/>
                </a:cxn>
                <a:cxn ang="0">
                  <a:pos x="184" y="40"/>
                </a:cxn>
                <a:cxn ang="0">
                  <a:pos x="229" y="23"/>
                </a:cxn>
                <a:cxn ang="0">
                  <a:pos x="278" y="10"/>
                </a:cxn>
                <a:cxn ang="0">
                  <a:pos x="332" y="2"/>
                </a:cxn>
                <a:cxn ang="0">
                  <a:pos x="387" y="0"/>
                </a:cxn>
                <a:cxn ang="0">
                  <a:pos x="441" y="4"/>
                </a:cxn>
                <a:cxn ang="0">
                  <a:pos x="495" y="14"/>
                </a:cxn>
                <a:cxn ang="0">
                  <a:pos x="549" y="28"/>
                </a:cxn>
                <a:cxn ang="0">
                  <a:pos x="602" y="47"/>
                </a:cxn>
                <a:cxn ang="0">
                  <a:pos x="655" y="69"/>
                </a:cxn>
                <a:cxn ang="0">
                  <a:pos x="708" y="96"/>
                </a:cxn>
                <a:cxn ang="0">
                  <a:pos x="759" y="127"/>
                </a:cxn>
                <a:cxn ang="0">
                  <a:pos x="808" y="160"/>
                </a:cxn>
                <a:cxn ang="0">
                  <a:pos x="856" y="196"/>
                </a:cxn>
                <a:cxn ang="0">
                  <a:pos x="902" y="234"/>
                </a:cxn>
                <a:cxn ang="0">
                  <a:pos x="946" y="274"/>
                </a:cxn>
                <a:cxn ang="0">
                  <a:pos x="987" y="315"/>
                </a:cxn>
                <a:cxn ang="0">
                  <a:pos x="1025" y="357"/>
                </a:cxn>
                <a:cxn ang="0">
                  <a:pos x="1061" y="400"/>
                </a:cxn>
                <a:cxn ang="0">
                  <a:pos x="1092" y="442"/>
                </a:cxn>
                <a:cxn ang="0">
                  <a:pos x="1135" y="507"/>
                </a:cxn>
                <a:cxn ang="0">
                  <a:pos x="1189" y="599"/>
                </a:cxn>
                <a:cxn ang="0">
                  <a:pos x="1228" y="675"/>
                </a:cxn>
                <a:cxn ang="0">
                  <a:pos x="1251" y="726"/>
                </a:cxn>
                <a:cxn ang="0">
                  <a:pos x="1273" y="780"/>
                </a:cxn>
                <a:cxn ang="0">
                  <a:pos x="1293" y="833"/>
                </a:cxn>
                <a:cxn ang="0">
                  <a:pos x="1310" y="889"/>
                </a:cxn>
                <a:cxn ang="0">
                  <a:pos x="1324" y="943"/>
                </a:cxn>
                <a:cxn ang="0">
                  <a:pos x="1335" y="999"/>
                </a:cxn>
                <a:cxn ang="0">
                  <a:pos x="1343" y="1055"/>
                </a:cxn>
                <a:cxn ang="0">
                  <a:pos x="1347" y="1110"/>
                </a:cxn>
                <a:cxn ang="0">
                  <a:pos x="1347" y="1165"/>
                </a:cxn>
                <a:cxn ang="0">
                  <a:pos x="1342" y="1218"/>
                </a:cxn>
                <a:cxn ang="0">
                  <a:pos x="1332" y="1271"/>
                </a:cxn>
              </a:cxnLst>
              <a:rect l="0" t="0" r="r" b="b"/>
              <a:pathLst>
                <a:path w="1347" h="1508">
                  <a:moveTo>
                    <a:pt x="1326" y="1296"/>
                  </a:moveTo>
                  <a:lnTo>
                    <a:pt x="1305" y="1356"/>
                  </a:lnTo>
                  <a:lnTo>
                    <a:pt x="1279" y="1404"/>
                  </a:lnTo>
                  <a:lnTo>
                    <a:pt x="1250" y="1444"/>
                  </a:lnTo>
                  <a:lnTo>
                    <a:pt x="1218" y="1473"/>
                  </a:lnTo>
                  <a:lnTo>
                    <a:pt x="1181" y="1493"/>
                  </a:lnTo>
                  <a:lnTo>
                    <a:pt x="1142" y="1504"/>
                  </a:lnTo>
                  <a:lnTo>
                    <a:pt x="1100" y="1508"/>
                  </a:lnTo>
                  <a:lnTo>
                    <a:pt x="1056" y="1504"/>
                  </a:lnTo>
                  <a:lnTo>
                    <a:pt x="1010" y="1493"/>
                  </a:lnTo>
                  <a:lnTo>
                    <a:pt x="962" y="1476"/>
                  </a:lnTo>
                  <a:lnTo>
                    <a:pt x="911" y="1453"/>
                  </a:lnTo>
                  <a:lnTo>
                    <a:pt x="860" y="1425"/>
                  </a:lnTo>
                  <a:lnTo>
                    <a:pt x="809" y="1391"/>
                  </a:lnTo>
                  <a:lnTo>
                    <a:pt x="756" y="1353"/>
                  </a:lnTo>
                  <a:lnTo>
                    <a:pt x="704" y="1311"/>
                  </a:lnTo>
                  <a:lnTo>
                    <a:pt x="650" y="1266"/>
                  </a:lnTo>
                  <a:lnTo>
                    <a:pt x="598" y="1218"/>
                  </a:lnTo>
                  <a:lnTo>
                    <a:pt x="546" y="1168"/>
                  </a:lnTo>
                  <a:lnTo>
                    <a:pt x="495" y="1116"/>
                  </a:lnTo>
                  <a:lnTo>
                    <a:pt x="445" y="1064"/>
                  </a:lnTo>
                  <a:lnTo>
                    <a:pt x="396" y="1010"/>
                  </a:lnTo>
                  <a:lnTo>
                    <a:pt x="349" y="956"/>
                  </a:lnTo>
                  <a:lnTo>
                    <a:pt x="305" y="902"/>
                  </a:lnTo>
                  <a:lnTo>
                    <a:pt x="262" y="849"/>
                  </a:lnTo>
                  <a:lnTo>
                    <a:pt x="223" y="799"/>
                  </a:lnTo>
                  <a:lnTo>
                    <a:pt x="185" y="749"/>
                  </a:lnTo>
                  <a:lnTo>
                    <a:pt x="152" y="702"/>
                  </a:lnTo>
                  <a:lnTo>
                    <a:pt x="122" y="658"/>
                  </a:lnTo>
                  <a:lnTo>
                    <a:pt x="95" y="618"/>
                  </a:lnTo>
                  <a:lnTo>
                    <a:pt x="73" y="582"/>
                  </a:lnTo>
                  <a:lnTo>
                    <a:pt x="56" y="549"/>
                  </a:lnTo>
                  <a:lnTo>
                    <a:pt x="43" y="523"/>
                  </a:lnTo>
                  <a:lnTo>
                    <a:pt x="33" y="498"/>
                  </a:lnTo>
                  <a:lnTo>
                    <a:pt x="24" y="473"/>
                  </a:lnTo>
                  <a:lnTo>
                    <a:pt x="17" y="448"/>
                  </a:lnTo>
                  <a:lnTo>
                    <a:pt x="11" y="424"/>
                  </a:lnTo>
                  <a:lnTo>
                    <a:pt x="6" y="401"/>
                  </a:lnTo>
                  <a:lnTo>
                    <a:pt x="3" y="376"/>
                  </a:lnTo>
                  <a:lnTo>
                    <a:pt x="1" y="353"/>
                  </a:lnTo>
                  <a:lnTo>
                    <a:pt x="0" y="331"/>
                  </a:lnTo>
                  <a:lnTo>
                    <a:pt x="1" y="308"/>
                  </a:lnTo>
                  <a:lnTo>
                    <a:pt x="3" y="286"/>
                  </a:lnTo>
                  <a:lnTo>
                    <a:pt x="6" y="264"/>
                  </a:lnTo>
                  <a:lnTo>
                    <a:pt x="11" y="244"/>
                  </a:lnTo>
                  <a:lnTo>
                    <a:pt x="17" y="224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6"/>
                  </a:lnTo>
                  <a:lnTo>
                    <a:pt x="53" y="149"/>
                  </a:lnTo>
                  <a:lnTo>
                    <a:pt x="65" y="132"/>
                  </a:lnTo>
                  <a:lnTo>
                    <a:pt x="78" y="117"/>
                  </a:lnTo>
                  <a:lnTo>
                    <a:pt x="93" y="101"/>
                  </a:lnTo>
                  <a:lnTo>
                    <a:pt x="109" y="87"/>
                  </a:lnTo>
                  <a:lnTo>
                    <a:pt x="126" y="74"/>
                  </a:lnTo>
                  <a:lnTo>
                    <a:pt x="144" y="61"/>
                  </a:lnTo>
                  <a:lnTo>
                    <a:pt x="163" y="50"/>
                  </a:lnTo>
                  <a:lnTo>
                    <a:pt x="184" y="40"/>
                  </a:lnTo>
                  <a:lnTo>
                    <a:pt x="206" y="31"/>
                  </a:lnTo>
                  <a:lnTo>
                    <a:pt x="229" y="23"/>
                  </a:lnTo>
                  <a:lnTo>
                    <a:pt x="253" y="16"/>
                  </a:lnTo>
                  <a:lnTo>
                    <a:pt x="278" y="10"/>
                  </a:lnTo>
                  <a:lnTo>
                    <a:pt x="304" y="5"/>
                  </a:lnTo>
                  <a:lnTo>
                    <a:pt x="332" y="2"/>
                  </a:lnTo>
                  <a:lnTo>
                    <a:pt x="360" y="0"/>
                  </a:lnTo>
                  <a:lnTo>
                    <a:pt x="387" y="0"/>
                  </a:lnTo>
                  <a:lnTo>
                    <a:pt x="413" y="1"/>
                  </a:lnTo>
                  <a:lnTo>
                    <a:pt x="441" y="4"/>
                  </a:lnTo>
                  <a:lnTo>
                    <a:pt x="468" y="8"/>
                  </a:lnTo>
                  <a:lnTo>
                    <a:pt x="495" y="14"/>
                  </a:lnTo>
                  <a:lnTo>
                    <a:pt x="522" y="20"/>
                  </a:lnTo>
                  <a:lnTo>
                    <a:pt x="549" y="28"/>
                  </a:lnTo>
                  <a:lnTo>
                    <a:pt x="576" y="37"/>
                  </a:lnTo>
                  <a:lnTo>
                    <a:pt x="602" y="47"/>
                  </a:lnTo>
                  <a:lnTo>
                    <a:pt x="629" y="58"/>
                  </a:lnTo>
                  <a:lnTo>
                    <a:pt x="655" y="69"/>
                  </a:lnTo>
                  <a:lnTo>
                    <a:pt x="681" y="82"/>
                  </a:lnTo>
                  <a:lnTo>
                    <a:pt x="708" y="96"/>
                  </a:lnTo>
                  <a:lnTo>
                    <a:pt x="734" y="112"/>
                  </a:lnTo>
                  <a:lnTo>
                    <a:pt x="759" y="127"/>
                  </a:lnTo>
                  <a:lnTo>
                    <a:pt x="784" y="143"/>
                  </a:lnTo>
                  <a:lnTo>
                    <a:pt x="808" y="160"/>
                  </a:lnTo>
                  <a:lnTo>
                    <a:pt x="832" y="178"/>
                  </a:lnTo>
                  <a:lnTo>
                    <a:pt x="856" y="196"/>
                  </a:lnTo>
                  <a:lnTo>
                    <a:pt x="879" y="215"/>
                  </a:lnTo>
                  <a:lnTo>
                    <a:pt x="902" y="234"/>
                  </a:lnTo>
                  <a:lnTo>
                    <a:pt x="924" y="254"/>
                  </a:lnTo>
                  <a:lnTo>
                    <a:pt x="946" y="274"/>
                  </a:lnTo>
                  <a:lnTo>
                    <a:pt x="967" y="295"/>
                  </a:lnTo>
                  <a:lnTo>
                    <a:pt x="987" y="315"/>
                  </a:lnTo>
                  <a:lnTo>
                    <a:pt x="1007" y="336"/>
                  </a:lnTo>
                  <a:lnTo>
                    <a:pt x="1025" y="357"/>
                  </a:lnTo>
                  <a:lnTo>
                    <a:pt x="1043" y="378"/>
                  </a:lnTo>
                  <a:lnTo>
                    <a:pt x="1061" y="400"/>
                  </a:lnTo>
                  <a:lnTo>
                    <a:pt x="1077" y="421"/>
                  </a:lnTo>
                  <a:lnTo>
                    <a:pt x="1092" y="442"/>
                  </a:lnTo>
                  <a:lnTo>
                    <a:pt x="1107" y="463"/>
                  </a:lnTo>
                  <a:lnTo>
                    <a:pt x="1135" y="507"/>
                  </a:lnTo>
                  <a:lnTo>
                    <a:pt x="1162" y="551"/>
                  </a:lnTo>
                  <a:lnTo>
                    <a:pt x="1189" y="599"/>
                  </a:lnTo>
                  <a:lnTo>
                    <a:pt x="1215" y="648"/>
                  </a:lnTo>
                  <a:lnTo>
                    <a:pt x="1228" y="675"/>
                  </a:lnTo>
                  <a:lnTo>
                    <a:pt x="1240" y="700"/>
                  </a:lnTo>
                  <a:lnTo>
                    <a:pt x="1251" y="726"/>
                  </a:lnTo>
                  <a:lnTo>
                    <a:pt x="1262" y="752"/>
                  </a:lnTo>
                  <a:lnTo>
                    <a:pt x="1273" y="780"/>
                  </a:lnTo>
                  <a:lnTo>
                    <a:pt x="1283" y="806"/>
                  </a:lnTo>
                  <a:lnTo>
                    <a:pt x="1293" y="833"/>
                  </a:lnTo>
                  <a:lnTo>
                    <a:pt x="1302" y="861"/>
                  </a:lnTo>
                  <a:lnTo>
                    <a:pt x="1310" y="889"/>
                  </a:lnTo>
                  <a:lnTo>
                    <a:pt x="1317" y="916"/>
                  </a:lnTo>
                  <a:lnTo>
                    <a:pt x="1324" y="943"/>
                  </a:lnTo>
                  <a:lnTo>
                    <a:pt x="1330" y="972"/>
                  </a:lnTo>
                  <a:lnTo>
                    <a:pt x="1335" y="999"/>
                  </a:lnTo>
                  <a:lnTo>
                    <a:pt x="1340" y="1027"/>
                  </a:lnTo>
                  <a:lnTo>
                    <a:pt x="1343" y="1055"/>
                  </a:lnTo>
                  <a:lnTo>
                    <a:pt x="1345" y="1083"/>
                  </a:lnTo>
                  <a:lnTo>
                    <a:pt x="1347" y="1110"/>
                  </a:lnTo>
                  <a:lnTo>
                    <a:pt x="1347" y="1137"/>
                  </a:lnTo>
                  <a:lnTo>
                    <a:pt x="1347" y="1165"/>
                  </a:lnTo>
                  <a:lnTo>
                    <a:pt x="1345" y="1191"/>
                  </a:lnTo>
                  <a:lnTo>
                    <a:pt x="1342" y="1218"/>
                  </a:lnTo>
                  <a:lnTo>
                    <a:pt x="1338" y="1245"/>
                  </a:lnTo>
                  <a:lnTo>
                    <a:pt x="1332" y="1271"/>
                  </a:lnTo>
                  <a:lnTo>
                    <a:pt x="1326" y="1296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78"/>
            <p:cNvSpPr>
              <a:spLocks/>
            </p:cNvSpPr>
            <p:nvPr/>
          </p:nvSpPr>
          <p:spPr bwMode="auto">
            <a:xfrm>
              <a:off x="587" y="3232"/>
              <a:ext cx="27" cy="30"/>
            </a:xfrm>
            <a:custGeom>
              <a:avLst/>
              <a:gdLst/>
              <a:ahLst/>
              <a:cxnLst>
                <a:cxn ang="0">
                  <a:pos x="511" y="720"/>
                </a:cxn>
                <a:cxn ang="0">
                  <a:pos x="550" y="692"/>
                </a:cxn>
                <a:cxn ang="0">
                  <a:pos x="585" y="658"/>
                </a:cxn>
                <a:cxn ang="0">
                  <a:pos x="614" y="620"/>
                </a:cxn>
                <a:cxn ang="0">
                  <a:pos x="640" y="577"/>
                </a:cxn>
                <a:cxn ang="0">
                  <a:pos x="658" y="531"/>
                </a:cxn>
                <a:cxn ang="0">
                  <a:pos x="672" y="482"/>
                </a:cxn>
                <a:cxn ang="0">
                  <a:pos x="679" y="431"/>
                </a:cxn>
                <a:cxn ang="0">
                  <a:pos x="680" y="379"/>
                </a:cxn>
                <a:cxn ang="0">
                  <a:pos x="675" y="327"/>
                </a:cxn>
                <a:cxn ang="0">
                  <a:pos x="663" y="276"/>
                </a:cxn>
                <a:cxn ang="0">
                  <a:pos x="645" y="225"/>
                </a:cxn>
                <a:cxn ang="0">
                  <a:pos x="618" y="178"/>
                </a:cxn>
                <a:cxn ang="0">
                  <a:pos x="585" y="132"/>
                </a:cxn>
                <a:cxn ang="0">
                  <a:pos x="545" y="91"/>
                </a:cxn>
                <a:cxn ang="0">
                  <a:pos x="498" y="55"/>
                </a:cxn>
                <a:cxn ang="0">
                  <a:pos x="450" y="27"/>
                </a:cxn>
                <a:cxn ang="0">
                  <a:pos x="410" y="11"/>
                </a:cxn>
                <a:cxn ang="0">
                  <a:pos x="369" y="3"/>
                </a:cxn>
                <a:cxn ang="0">
                  <a:pos x="330" y="0"/>
                </a:cxn>
                <a:cxn ang="0">
                  <a:pos x="293" y="4"/>
                </a:cxn>
                <a:cxn ang="0">
                  <a:pos x="256" y="13"/>
                </a:cxn>
                <a:cxn ang="0">
                  <a:pos x="221" y="27"/>
                </a:cxn>
                <a:cxn ang="0">
                  <a:pos x="188" y="46"/>
                </a:cxn>
                <a:cxn ang="0">
                  <a:pos x="157" y="69"/>
                </a:cxn>
                <a:cxn ang="0">
                  <a:pos x="127" y="96"/>
                </a:cxn>
                <a:cxn ang="0">
                  <a:pos x="100" y="126"/>
                </a:cxn>
                <a:cxn ang="0">
                  <a:pos x="76" y="159"/>
                </a:cxn>
                <a:cxn ang="0">
                  <a:pos x="55" y="194"/>
                </a:cxn>
                <a:cxn ang="0">
                  <a:pos x="37" y="230"/>
                </a:cxn>
                <a:cxn ang="0">
                  <a:pos x="22" y="269"/>
                </a:cxn>
                <a:cxn ang="0">
                  <a:pos x="11" y="308"/>
                </a:cxn>
                <a:cxn ang="0">
                  <a:pos x="3" y="354"/>
                </a:cxn>
                <a:cxn ang="0">
                  <a:pos x="0" y="402"/>
                </a:cxn>
                <a:cxn ang="0">
                  <a:pos x="5" y="451"/>
                </a:cxn>
                <a:cxn ang="0">
                  <a:pos x="15" y="498"/>
                </a:cxn>
                <a:cxn ang="0">
                  <a:pos x="32" y="544"/>
                </a:cxn>
                <a:cxn ang="0">
                  <a:pos x="54" y="586"/>
                </a:cxn>
                <a:cxn ang="0">
                  <a:pos x="80" y="626"/>
                </a:cxn>
                <a:cxn ang="0">
                  <a:pos x="111" y="661"/>
                </a:cxn>
                <a:cxn ang="0">
                  <a:pos x="147" y="693"/>
                </a:cxn>
                <a:cxn ang="0">
                  <a:pos x="186" y="720"/>
                </a:cxn>
                <a:cxn ang="0">
                  <a:pos x="227" y="741"/>
                </a:cxn>
                <a:cxn ang="0">
                  <a:pos x="271" y="755"/>
                </a:cxn>
                <a:cxn ang="0">
                  <a:pos x="317" y="764"/>
                </a:cxn>
                <a:cxn ang="0">
                  <a:pos x="365" y="765"/>
                </a:cxn>
                <a:cxn ang="0">
                  <a:pos x="415" y="758"/>
                </a:cxn>
                <a:cxn ang="0">
                  <a:pos x="465" y="743"/>
                </a:cxn>
              </a:cxnLst>
              <a:rect l="0" t="0" r="r" b="b"/>
              <a:pathLst>
                <a:path w="680" h="765">
                  <a:moveTo>
                    <a:pt x="489" y="732"/>
                  </a:moveTo>
                  <a:lnTo>
                    <a:pt x="511" y="720"/>
                  </a:lnTo>
                  <a:lnTo>
                    <a:pt x="531" y="706"/>
                  </a:lnTo>
                  <a:lnTo>
                    <a:pt x="550" y="692"/>
                  </a:lnTo>
                  <a:lnTo>
                    <a:pt x="568" y="676"/>
                  </a:lnTo>
                  <a:lnTo>
                    <a:pt x="585" y="658"/>
                  </a:lnTo>
                  <a:lnTo>
                    <a:pt x="600" y="640"/>
                  </a:lnTo>
                  <a:lnTo>
                    <a:pt x="614" y="620"/>
                  </a:lnTo>
                  <a:lnTo>
                    <a:pt x="627" y="598"/>
                  </a:lnTo>
                  <a:lnTo>
                    <a:pt x="640" y="577"/>
                  </a:lnTo>
                  <a:lnTo>
                    <a:pt x="650" y="554"/>
                  </a:lnTo>
                  <a:lnTo>
                    <a:pt x="658" y="531"/>
                  </a:lnTo>
                  <a:lnTo>
                    <a:pt x="666" y="506"/>
                  </a:lnTo>
                  <a:lnTo>
                    <a:pt x="672" y="482"/>
                  </a:lnTo>
                  <a:lnTo>
                    <a:pt x="676" y="457"/>
                  </a:lnTo>
                  <a:lnTo>
                    <a:pt x="679" y="431"/>
                  </a:lnTo>
                  <a:lnTo>
                    <a:pt x="680" y="405"/>
                  </a:lnTo>
                  <a:lnTo>
                    <a:pt x="680" y="379"/>
                  </a:lnTo>
                  <a:lnTo>
                    <a:pt x="678" y="353"/>
                  </a:lnTo>
                  <a:lnTo>
                    <a:pt x="675" y="327"/>
                  </a:lnTo>
                  <a:lnTo>
                    <a:pt x="670" y="301"/>
                  </a:lnTo>
                  <a:lnTo>
                    <a:pt x="663" y="276"/>
                  </a:lnTo>
                  <a:lnTo>
                    <a:pt x="655" y="251"/>
                  </a:lnTo>
                  <a:lnTo>
                    <a:pt x="645" y="225"/>
                  </a:lnTo>
                  <a:lnTo>
                    <a:pt x="632" y="201"/>
                  </a:lnTo>
                  <a:lnTo>
                    <a:pt x="618" y="178"/>
                  </a:lnTo>
                  <a:lnTo>
                    <a:pt x="603" y="155"/>
                  </a:lnTo>
                  <a:lnTo>
                    <a:pt x="585" y="132"/>
                  </a:lnTo>
                  <a:lnTo>
                    <a:pt x="566" y="111"/>
                  </a:lnTo>
                  <a:lnTo>
                    <a:pt x="545" y="91"/>
                  </a:lnTo>
                  <a:lnTo>
                    <a:pt x="523" y="73"/>
                  </a:lnTo>
                  <a:lnTo>
                    <a:pt x="498" y="55"/>
                  </a:lnTo>
                  <a:lnTo>
                    <a:pt x="471" y="38"/>
                  </a:lnTo>
                  <a:lnTo>
                    <a:pt x="450" y="27"/>
                  </a:lnTo>
                  <a:lnTo>
                    <a:pt x="430" y="18"/>
                  </a:lnTo>
                  <a:lnTo>
                    <a:pt x="410" y="11"/>
                  </a:lnTo>
                  <a:lnTo>
                    <a:pt x="390" y="6"/>
                  </a:lnTo>
                  <a:lnTo>
                    <a:pt x="369" y="3"/>
                  </a:lnTo>
                  <a:lnTo>
                    <a:pt x="350" y="1"/>
                  </a:lnTo>
                  <a:lnTo>
                    <a:pt x="330" y="0"/>
                  </a:lnTo>
                  <a:lnTo>
                    <a:pt x="311" y="1"/>
                  </a:lnTo>
                  <a:lnTo>
                    <a:pt x="293" y="4"/>
                  </a:lnTo>
                  <a:lnTo>
                    <a:pt x="274" y="8"/>
                  </a:lnTo>
                  <a:lnTo>
                    <a:pt x="256" y="13"/>
                  </a:lnTo>
                  <a:lnTo>
                    <a:pt x="239" y="19"/>
                  </a:lnTo>
                  <a:lnTo>
                    <a:pt x="221" y="27"/>
                  </a:lnTo>
                  <a:lnTo>
                    <a:pt x="204" y="36"/>
                  </a:lnTo>
                  <a:lnTo>
                    <a:pt x="188" y="46"/>
                  </a:lnTo>
                  <a:lnTo>
                    <a:pt x="172" y="57"/>
                  </a:lnTo>
                  <a:lnTo>
                    <a:pt x="157" y="69"/>
                  </a:lnTo>
                  <a:lnTo>
                    <a:pt x="142" y="82"/>
                  </a:lnTo>
                  <a:lnTo>
                    <a:pt x="127" y="96"/>
                  </a:lnTo>
                  <a:lnTo>
                    <a:pt x="113" y="110"/>
                  </a:lnTo>
                  <a:lnTo>
                    <a:pt x="100" y="126"/>
                  </a:lnTo>
                  <a:lnTo>
                    <a:pt x="88" y="141"/>
                  </a:lnTo>
                  <a:lnTo>
                    <a:pt x="76" y="159"/>
                  </a:lnTo>
                  <a:lnTo>
                    <a:pt x="65" y="176"/>
                  </a:lnTo>
                  <a:lnTo>
                    <a:pt x="55" y="194"/>
                  </a:lnTo>
                  <a:lnTo>
                    <a:pt x="46" y="212"/>
                  </a:lnTo>
                  <a:lnTo>
                    <a:pt x="37" y="230"/>
                  </a:lnTo>
                  <a:lnTo>
                    <a:pt x="29" y="250"/>
                  </a:lnTo>
                  <a:lnTo>
                    <a:pt x="22" y="269"/>
                  </a:lnTo>
                  <a:lnTo>
                    <a:pt x="16" y="289"/>
                  </a:lnTo>
                  <a:lnTo>
                    <a:pt x="11" y="308"/>
                  </a:lnTo>
                  <a:lnTo>
                    <a:pt x="7" y="328"/>
                  </a:lnTo>
                  <a:lnTo>
                    <a:pt x="3" y="354"/>
                  </a:lnTo>
                  <a:lnTo>
                    <a:pt x="1" y="378"/>
                  </a:lnTo>
                  <a:lnTo>
                    <a:pt x="0" y="402"/>
                  </a:lnTo>
                  <a:lnTo>
                    <a:pt x="2" y="427"/>
                  </a:lnTo>
                  <a:lnTo>
                    <a:pt x="5" y="451"/>
                  </a:lnTo>
                  <a:lnTo>
                    <a:pt x="9" y="475"/>
                  </a:lnTo>
                  <a:lnTo>
                    <a:pt x="15" y="498"/>
                  </a:lnTo>
                  <a:lnTo>
                    <a:pt x="23" y="522"/>
                  </a:lnTo>
                  <a:lnTo>
                    <a:pt x="32" y="544"/>
                  </a:lnTo>
                  <a:lnTo>
                    <a:pt x="42" y="565"/>
                  </a:lnTo>
                  <a:lnTo>
                    <a:pt x="54" y="586"/>
                  </a:lnTo>
                  <a:lnTo>
                    <a:pt x="66" y="606"/>
                  </a:lnTo>
                  <a:lnTo>
                    <a:pt x="80" y="626"/>
                  </a:lnTo>
                  <a:lnTo>
                    <a:pt x="95" y="644"/>
                  </a:lnTo>
                  <a:lnTo>
                    <a:pt x="111" y="661"/>
                  </a:lnTo>
                  <a:lnTo>
                    <a:pt x="128" y="677"/>
                  </a:lnTo>
                  <a:lnTo>
                    <a:pt x="147" y="693"/>
                  </a:lnTo>
                  <a:lnTo>
                    <a:pt x="166" y="706"/>
                  </a:lnTo>
                  <a:lnTo>
                    <a:pt x="186" y="720"/>
                  </a:lnTo>
                  <a:lnTo>
                    <a:pt x="206" y="731"/>
                  </a:lnTo>
                  <a:lnTo>
                    <a:pt x="227" y="741"/>
                  </a:lnTo>
                  <a:lnTo>
                    <a:pt x="249" y="749"/>
                  </a:lnTo>
                  <a:lnTo>
                    <a:pt x="271" y="755"/>
                  </a:lnTo>
                  <a:lnTo>
                    <a:pt x="294" y="760"/>
                  </a:lnTo>
                  <a:lnTo>
                    <a:pt x="317" y="764"/>
                  </a:lnTo>
                  <a:lnTo>
                    <a:pt x="341" y="765"/>
                  </a:lnTo>
                  <a:lnTo>
                    <a:pt x="365" y="765"/>
                  </a:lnTo>
                  <a:lnTo>
                    <a:pt x="391" y="762"/>
                  </a:lnTo>
                  <a:lnTo>
                    <a:pt x="415" y="758"/>
                  </a:lnTo>
                  <a:lnTo>
                    <a:pt x="440" y="751"/>
                  </a:lnTo>
                  <a:lnTo>
                    <a:pt x="465" y="743"/>
                  </a:lnTo>
                  <a:lnTo>
                    <a:pt x="489" y="732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79"/>
            <p:cNvSpPr>
              <a:spLocks/>
            </p:cNvSpPr>
            <p:nvPr/>
          </p:nvSpPr>
          <p:spPr bwMode="auto">
            <a:xfrm>
              <a:off x="601" y="3319"/>
              <a:ext cx="9" cy="17"/>
            </a:xfrm>
            <a:custGeom>
              <a:avLst/>
              <a:gdLst/>
              <a:ahLst/>
              <a:cxnLst>
                <a:cxn ang="0">
                  <a:pos x="20" y="122"/>
                </a:cxn>
                <a:cxn ang="0">
                  <a:pos x="229" y="432"/>
                </a:cxn>
                <a:cxn ang="0">
                  <a:pos x="174" y="0"/>
                </a:cxn>
                <a:cxn ang="0">
                  <a:pos x="164" y="1"/>
                </a:cxn>
                <a:cxn ang="0">
                  <a:pos x="138" y="4"/>
                </a:cxn>
                <a:cxn ang="0">
                  <a:pos x="121" y="6"/>
                </a:cxn>
                <a:cxn ang="0">
                  <a:pos x="102" y="10"/>
                </a:cxn>
                <a:cxn ang="0">
                  <a:pos x="83" y="14"/>
                </a:cxn>
                <a:cxn ang="0">
                  <a:pos x="64" y="19"/>
                </a:cxn>
                <a:cxn ang="0">
                  <a:pos x="47" y="26"/>
                </a:cxn>
                <a:cxn ang="0">
                  <a:pos x="31" y="35"/>
                </a:cxn>
                <a:cxn ang="0">
                  <a:pos x="23" y="39"/>
                </a:cxn>
                <a:cxn ang="0">
                  <a:pos x="16" y="44"/>
                </a:cxn>
                <a:cxn ang="0">
                  <a:pos x="11" y="50"/>
                </a:cxn>
                <a:cxn ang="0">
                  <a:pos x="7" y="56"/>
                </a:cxn>
                <a:cxn ang="0">
                  <a:pos x="3" y="63"/>
                </a:cxn>
                <a:cxn ang="0">
                  <a:pos x="1" y="70"/>
                </a:cxn>
                <a:cxn ang="0">
                  <a:pos x="0" y="77"/>
                </a:cxn>
                <a:cxn ang="0">
                  <a:pos x="1" y="85"/>
                </a:cxn>
                <a:cxn ang="0">
                  <a:pos x="3" y="94"/>
                </a:cxn>
                <a:cxn ang="0">
                  <a:pos x="7" y="103"/>
                </a:cxn>
                <a:cxn ang="0">
                  <a:pos x="12" y="112"/>
                </a:cxn>
                <a:cxn ang="0">
                  <a:pos x="20" y="122"/>
                </a:cxn>
              </a:cxnLst>
              <a:rect l="0" t="0" r="r" b="b"/>
              <a:pathLst>
                <a:path w="229" h="432">
                  <a:moveTo>
                    <a:pt x="20" y="122"/>
                  </a:moveTo>
                  <a:lnTo>
                    <a:pt x="229" y="432"/>
                  </a:lnTo>
                  <a:lnTo>
                    <a:pt x="174" y="0"/>
                  </a:lnTo>
                  <a:lnTo>
                    <a:pt x="164" y="1"/>
                  </a:lnTo>
                  <a:lnTo>
                    <a:pt x="138" y="4"/>
                  </a:lnTo>
                  <a:lnTo>
                    <a:pt x="121" y="6"/>
                  </a:lnTo>
                  <a:lnTo>
                    <a:pt x="102" y="10"/>
                  </a:lnTo>
                  <a:lnTo>
                    <a:pt x="83" y="14"/>
                  </a:lnTo>
                  <a:lnTo>
                    <a:pt x="64" y="19"/>
                  </a:lnTo>
                  <a:lnTo>
                    <a:pt x="47" y="26"/>
                  </a:lnTo>
                  <a:lnTo>
                    <a:pt x="31" y="35"/>
                  </a:lnTo>
                  <a:lnTo>
                    <a:pt x="23" y="39"/>
                  </a:lnTo>
                  <a:lnTo>
                    <a:pt x="16" y="44"/>
                  </a:lnTo>
                  <a:lnTo>
                    <a:pt x="11" y="50"/>
                  </a:lnTo>
                  <a:lnTo>
                    <a:pt x="7" y="56"/>
                  </a:lnTo>
                  <a:lnTo>
                    <a:pt x="3" y="63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3" y="94"/>
                  </a:lnTo>
                  <a:lnTo>
                    <a:pt x="7" y="103"/>
                  </a:lnTo>
                  <a:lnTo>
                    <a:pt x="12" y="112"/>
                  </a:lnTo>
                  <a:lnTo>
                    <a:pt x="20" y="122"/>
                  </a:lnTo>
                  <a:close/>
                </a:path>
              </a:pathLst>
            </a:custGeom>
            <a:solidFill>
              <a:srgbClr val="835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80"/>
            <p:cNvSpPr>
              <a:spLocks/>
            </p:cNvSpPr>
            <p:nvPr/>
          </p:nvSpPr>
          <p:spPr bwMode="auto">
            <a:xfrm>
              <a:off x="528" y="3239"/>
              <a:ext cx="38" cy="60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135" y="36"/>
                </a:cxn>
                <a:cxn ang="0">
                  <a:pos x="108" y="71"/>
                </a:cxn>
                <a:cxn ang="0">
                  <a:pos x="86" y="106"/>
                </a:cxn>
                <a:cxn ang="0">
                  <a:pos x="73" y="133"/>
                </a:cxn>
                <a:cxn ang="0">
                  <a:pos x="61" y="164"/>
                </a:cxn>
                <a:cxn ang="0">
                  <a:pos x="50" y="199"/>
                </a:cxn>
                <a:cxn ang="0">
                  <a:pos x="42" y="237"/>
                </a:cxn>
                <a:cxn ang="0">
                  <a:pos x="37" y="279"/>
                </a:cxn>
                <a:cxn ang="0">
                  <a:pos x="35" y="324"/>
                </a:cxn>
                <a:cxn ang="0">
                  <a:pos x="37" y="373"/>
                </a:cxn>
                <a:cxn ang="0">
                  <a:pos x="72" y="482"/>
                </a:cxn>
                <a:cxn ang="0">
                  <a:pos x="57" y="516"/>
                </a:cxn>
                <a:cxn ang="0">
                  <a:pos x="43" y="557"/>
                </a:cxn>
                <a:cxn ang="0">
                  <a:pos x="27" y="609"/>
                </a:cxn>
                <a:cxn ang="0">
                  <a:pos x="13" y="671"/>
                </a:cxn>
                <a:cxn ang="0">
                  <a:pos x="3" y="742"/>
                </a:cxn>
                <a:cxn ang="0">
                  <a:pos x="0" y="779"/>
                </a:cxn>
                <a:cxn ang="0">
                  <a:pos x="0" y="817"/>
                </a:cxn>
                <a:cxn ang="0">
                  <a:pos x="2" y="857"/>
                </a:cxn>
                <a:cxn ang="0">
                  <a:pos x="7" y="897"/>
                </a:cxn>
                <a:cxn ang="0">
                  <a:pos x="21" y="946"/>
                </a:cxn>
                <a:cxn ang="0">
                  <a:pos x="41" y="989"/>
                </a:cxn>
                <a:cxn ang="0">
                  <a:pos x="55" y="1010"/>
                </a:cxn>
                <a:cxn ang="0">
                  <a:pos x="72" y="1031"/>
                </a:cxn>
                <a:cxn ang="0">
                  <a:pos x="69" y="1066"/>
                </a:cxn>
                <a:cxn ang="0">
                  <a:pos x="67" y="1105"/>
                </a:cxn>
                <a:cxn ang="0">
                  <a:pos x="68" y="1153"/>
                </a:cxn>
                <a:cxn ang="0">
                  <a:pos x="74" y="1207"/>
                </a:cxn>
                <a:cxn ang="0">
                  <a:pos x="86" y="1262"/>
                </a:cxn>
                <a:cxn ang="0">
                  <a:pos x="96" y="1289"/>
                </a:cxn>
                <a:cxn ang="0">
                  <a:pos x="108" y="1316"/>
                </a:cxn>
                <a:cxn ang="0">
                  <a:pos x="122" y="1340"/>
                </a:cxn>
                <a:cxn ang="0">
                  <a:pos x="139" y="1363"/>
                </a:cxn>
                <a:cxn ang="0">
                  <a:pos x="161" y="1385"/>
                </a:cxn>
                <a:cxn ang="0">
                  <a:pos x="189" y="1410"/>
                </a:cxn>
                <a:cxn ang="0">
                  <a:pos x="222" y="1434"/>
                </a:cxn>
                <a:cxn ang="0">
                  <a:pos x="260" y="1459"/>
                </a:cxn>
                <a:cxn ang="0">
                  <a:pos x="303" y="1482"/>
                </a:cxn>
                <a:cxn ang="0">
                  <a:pos x="352" y="1506"/>
                </a:cxn>
                <a:cxn ang="0">
                  <a:pos x="403" y="1526"/>
                </a:cxn>
                <a:cxn ang="0">
                  <a:pos x="457" y="1544"/>
                </a:cxn>
                <a:cxn ang="0">
                  <a:pos x="513" y="1558"/>
                </a:cxn>
                <a:cxn ang="0">
                  <a:pos x="572" y="1569"/>
                </a:cxn>
                <a:cxn ang="0">
                  <a:pos x="634" y="1575"/>
                </a:cxn>
                <a:cxn ang="0">
                  <a:pos x="696" y="1575"/>
                </a:cxn>
                <a:cxn ang="0">
                  <a:pos x="759" y="1570"/>
                </a:cxn>
                <a:cxn ang="0">
                  <a:pos x="822" y="1558"/>
                </a:cxn>
                <a:cxn ang="0">
                  <a:pos x="886" y="1540"/>
                </a:cxn>
                <a:cxn ang="0">
                  <a:pos x="948" y="1513"/>
                </a:cxn>
                <a:cxn ang="0">
                  <a:pos x="172" y="0"/>
                </a:cxn>
              </a:cxnLst>
              <a:rect l="0" t="0" r="r" b="b"/>
              <a:pathLst>
                <a:path w="948" h="1576">
                  <a:moveTo>
                    <a:pt x="172" y="0"/>
                  </a:moveTo>
                  <a:lnTo>
                    <a:pt x="165" y="6"/>
                  </a:lnTo>
                  <a:lnTo>
                    <a:pt x="147" y="23"/>
                  </a:lnTo>
                  <a:lnTo>
                    <a:pt x="135" y="36"/>
                  </a:lnTo>
                  <a:lnTo>
                    <a:pt x="122" y="51"/>
                  </a:lnTo>
                  <a:lnTo>
                    <a:pt x="108" y="71"/>
                  </a:lnTo>
                  <a:lnTo>
                    <a:pt x="94" y="94"/>
                  </a:lnTo>
                  <a:lnTo>
                    <a:pt x="86" y="106"/>
                  </a:lnTo>
                  <a:lnTo>
                    <a:pt x="79" y="119"/>
                  </a:lnTo>
                  <a:lnTo>
                    <a:pt x="73" y="133"/>
                  </a:lnTo>
                  <a:lnTo>
                    <a:pt x="67" y="148"/>
                  </a:lnTo>
                  <a:lnTo>
                    <a:pt x="61" y="164"/>
                  </a:lnTo>
                  <a:lnTo>
                    <a:pt x="55" y="182"/>
                  </a:lnTo>
                  <a:lnTo>
                    <a:pt x="50" y="199"/>
                  </a:lnTo>
                  <a:lnTo>
                    <a:pt x="46" y="217"/>
                  </a:lnTo>
                  <a:lnTo>
                    <a:pt x="42" y="237"/>
                  </a:lnTo>
                  <a:lnTo>
                    <a:pt x="39" y="257"/>
                  </a:lnTo>
                  <a:lnTo>
                    <a:pt x="37" y="279"/>
                  </a:lnTo>
                  <a:lnTo>
                    <a:pt x="36" y="301"/>
                  </a:lnTo>
                  <a:lnTo>
                    <a:pt x="35" y="324"/>
                  </a:lnTo>
                  <a:lnTo>
                    <a:pt x="35" y="347"/>
                  </a:lnTo>
                  <a:lnTo>
                    <a:pt x="37" y="373"/>
                  </a:lnTo>
                  <a:lnTo>
                    <a:pt x="39" y="399"/>
                  </a:lnTo>
                  <a:lnTo>
                    <a:pt x="72" y="482"/>
                  </a:lnTo>
                  <a:lnTo>
                    <a:pt x="68" y="491"/>
                  </a:lnTo>
                  <a:lnTo>
                    <a:pt x="57" y="516"/>
                  </a:lnTo>
                  <a:lnTo>
                    <a:pt x="50" y="535"/>
                  </a:lnTo>
                  <a:lnTo>
                    <a:pt x="43" y="557"/>
                  </a:lnTo>
                  <a:lnTo>
                    <a:pt x="35" y="581"/>
                  </a:lnTo>
                  <a:lnTo>
                    <a:pt x="27" y="609"/>
                  </a:lnTo>
                  <a:lnTo>
                    <a:pt x="20" y="639"/>
                  </a:lnTo>
                  <a:lnTo>
                    <a:pt x="13" y="671"/>
                  </a:lnTo>
                  <a:lnTo>
                    <a:pt x="7" y="705"/>
                  </a:lnTo>
                  <a:lnTo>
                    <a:pt x="3" y="742"/>
                  </a:lnTo>
                  <a:lnTo>
                    <a:pt x="1" y="760"/>
                  </a:lnTo>
                  <a:lnTo>
                    <a:pt x="0" y="779"/>
                  </a:lnTo>
                  <a:lnTo>
                    <a:pt x="0" y="798"/>
                  </a:lnTo>
                  <a:lnTo>
                    <a:pt x="0" y="817"/>
                  </a:lnTo>
                  <a:lnTo>
                    <a:pt x="1" y="838"/>
                  </a:lnTo>
                  <a:lnTo>
                    <a:pt x="2" y="857"/>
                  </a:lnTo>
                  <a:lnTo>
                    <a:pt x="4" y="877"/>
                  </a:lnTo>
                  <a:lnTo>
                    <a:pt x="7" y="897"/>
                  </a:lnTo>
                  <a:lnTo>
                    <a:pt x="10" y="911"/>
                  </a:lnTo>
                  <a:lnTo>
                    <a:pt x="21" y="946"/>
                  </a:lnTo>
                  <a:lnTo>
                    <a:pt x="30" y="967"/>
                  </a:lnTo>
                  <a:lnTo>
                    <a:pt x="41" y="989"/>
                  </a:lnTo>
                  <a:lnTo>
                    <a:pt x="48" y="999"/>
                  </a:lnTo>
                  <a:lnTo>
                    <a:pt x="55" y="1010"/>
                  </a:lnTo>
                  <a:lnTo>
                    <a:pt x="63" y="1021"/>
                  </a:lnTo>
                  <a:lnTo>
                    <a:pt x="72" y="1031"/>
                  </a:lnTo>
                  <a:lnTo>
                    <a:pt x="71" y="1040"/>
                  </a:lnTo>
                  <a:lnTo>
                    <a:pt x="69" y="1066"/>
                  </a:lnTo>
                  <a:lnTo>
                    <a:pt x="68" y="1084"/>
                  </a:lnTo>
                  <a:lnTo>
                    <a:pt x="67" y="1105"/>
                  </a:lnTo>
                  <a:lnTo>
                    <a:pt x="67" y="1129"/>
                  </a:lnTo>
                  <a:lnTo>
                    <a:pt x="68" y="1153"/>
                  </a:lnTo>
                  <a:lnTo>
                    <a:pt x="70" y="1179"/>
                  </a:lnTo>
                  <a:lnTo>
                    <a:pt x="74" y="1207"/>
                  </a:lnTo>
                  <a:lnTo>
                    <a:pt x="79" y="1235"/>
                  </a:lnTo>
                  <a:lnTo>
                    <a:pt x="86" y="1262"/>
                  </a:lnTo>
                  <a:lnTo>
                    <a:pt x="91" y="1275"/>
                  </a:lnTo>
                  <a:lnTo>
                    <a:pt x="96" y="1289"/>
                  </a:lnTo>
                  <a:lnTo>
                    <a:pt x="102" y="1303"/>
                  </a:lnTo>
                  <a:lnTo>
                    <a:pt x="108" y="1316"/>
                  </a:lnTo>
                  <a:lnTo>
                    <a:pt x="115" y="1328"/>
                  </a:lnTo>
                  <a:lnTo>
                    <a:pt x="122" y="1340"/>
                  </a:lnTo>
                  <a:lnTo>
                    <a:pt x="130" y="1352"/>
                  </a:lnTo>
                  <a:lnTo>
                    <a:pt x="139" y="1363"/>
                  </a:lnTo>
                  <a:lnTo>
                    <a:pt x="149" y="1374"/>
                  </a:lnTo>
                  <a:lnTo>
                    <a:pt x="161" y="1385"/>
                  </a:lnTo>
                  <a:lnTo>
                    <a:pt x="174" y="1398"/>
                  </a:lnTo>
                  <a:lnTo>
                    <a:pt x="189" y="1410"/>
                  </a:lnTo>
                  <a:lnTo>
                    <a:pt x="205" y="1422"/>
                  </a:lnTo>
                  <a:lnTo>
                    <a:pt x="222" y="1434"/>
                  </a:lnTo>
                  <a:lnTo>
                    <a:pt x="240" y="1447"/>
                  </a:lnTo>
                  <a:lnTo>
                    <a:pt x="260" y="1459"/>
                  </a:lnTo>
                  <a:lnTo>
                    <a:pt x="281" y="1471"/>
                  </a:lnTo>
                  <a:lnTo>
                    <a:pt x="303" y="1482"/>
                  </a:lnTo>
                  <a:lnTo>
                    <a:pt x="327" y="1495"/>
                  </a:lnTo>
                  <a:lnTo>
                    <a:pt x="352" y="1506"/>
                  </a:lnTo>
                  <a:lnTo>
                    <a:pt x="377" y="1516"/>
                  </a:lnTo>
                  <a:lnTo>
                    <a:pt x="403" y="1526"/>
                  </a:lnTo>
                  <a:lnTo>
                    <a:pt x="429" y="1535"/>
                  </a:lnTo>
                  <a:lnTo>
                    <a:pt x="457" y="1544"/>
                  </a:lnTo>
                  <a:lnTo>
                    <a:pt x="485" y="1551"/>
                  </a:lnTo>
                  <a:lnTo>
                    <a:pt x="513" y="1558"/>
                  </a:lnTo>
                  <a:lnTo>
                    <a:pt x="543" y="1564"/>
                  </a:lnTo>
                  <a:lnTo>
                    <a:pt x="572" y="1569"/>
                  </a:lnTo>
                  <a:lnTo>
                    <a:pt x="604" y="1572"/>
                  </a:lnTo>
                  <a:lnTo>
                    <a:pt x="634" y="1575"/>
                  </a:lnTo>
                  <a:lnTo>
                    <a:pt x="665" y="1576"/>
                  </a:lnTo>
                  <a:lnTo>
                    <a:pt x="696" y="1575"/>
                  </a:lnTo>
                  <a:lnTo>
                    <a:pt x="727" y="1573"/>
                  </a:lnTo>
                  <a:lnTo>
                    <a:pt x="759" y="1570"/>
                  </a:lnTo>
                  <a:lnTo>
                    <a:pt x="790" y="1565"/>
                  </a:lnTo>
                  <a:lnTo>
                    <a:pt x="822" y="1558"/>
                  </a:lnTo>
                  <a:lnTo>
                    <a:pt x="854" y="1550"/>
                  </a:lnTo>
                  <a:lnTo>
                    <a:pt x="886" y="1540"/>
                  </a:lnTo>
                  <a:lnTo>
                    <a:pt x="917" y="1527"/>
                  </a:lnTo>
                  <a:lnTo>
                    <a:pt x="948" y="1513"/>
                  </a:lnTo>
                  <a:lnTo>
                    <a:pt x="733" y="7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81"/>
            <p:cNvSpPr>
              <a:spLocks/>
            </p:cNvSpPr>
            <p:nvPr/>
          </p:nvSpPr>
          <p:spPr bwMode="auto">
            <a:xfrm>
              <a:off x="533" y="3259"/>
              <a:ext cx="28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52" y="53"/>
                </a:cxn>
                <a:cxn ang="0">
                  <a:pos x="79" y="78"/>
                </a:cxn>
                <a:cxn ang="0">
                  <a:pos x="112" y="107"/>
                </a:cxn>
                <a:cxn ang="0">
                  <a:pos x="149" y="139"/>
                </a:cxn>
                <a:cxn ang="0">
                  <a:pos x="191" y="171"/>
                </a:cxn>
                <a:cxn ang="0">
                  <a:pos x="215" y="187"/>
                </a:cxn>
                <a:cxn ang="0">
                  <a:pos x="238" y="203"/>
                </a:cxn>
                <a:cxn ang="0">
                  <a:pos x="262" y="220"/>
                </a:cxn>
                <a:cxn ang="0">
                  <a:pos x="288" y="236"/>
                </a:cxn>
                <a:cxn ang="0">
                  <a:pos x="314" y="251"/>
                </a:cxn>
                <a:cxn ang="0">
                  <a:pos x="341" y="266"/>
                </a:cxn>
                <a:cxn ang="0">
                  <a:pos x="368" y="281"/>
                </a:cxn>
                <a:cxn ang="0">
                  <a:pos x="397" y="294"/>
                </a:cxn>
                <a:cxn ang="0">
                  <a:pos x="425" y="307"/>
                </a:cxn>
                <a:cxn ang="0">
                  <a:pos x="456" y="320"/>
                </a:cxn>
                <a:cxn ang="0">
                  <a:pos x="486" y="331"/>
                </a:cxn>
                <a:cxn ang="0">
                  <a:pos x="517" y="341"/>
                </a:cxn>
                <a:cxn ang="0">
                  <a:pos x="548" y="349"/>
                </a:cxn>
                <a:cxn ang="0">
                  <a:pos x="579" y="356"/>
                </a:cxn>
                <a:cxn ang="0">
                  <a:pos x="611" y="362"/>
                </a:cxn>
                <a:cxn ang="0">
                  <a:pos x="644" y="366"/>
                </a:cxn>
                <a:cxn ang="0">
                  <a:pos x="693" y="499"/>
                </a:cxn>
                <a:cxn ang="0">
                  <a:pos x="667" y="492"/>
                </a:cxn>
                <a:cxn ang="0">
                  <a:pos x="599" y="472"/>
                </a:cxn>
                <a:cxn ang="0">
                  <a:pos x="552" y="457"/>
                </a:cxn>
                <a:cxn ang="0">
                  <a:pos x="500" y="438"/>
                </a:cxn>
                <a:cxn ang="0">
                  <a:pos x="472" y="427"/>
                </a:cxn>
                <a:cxn ang="0">
                  <a:pos x="443" y="415"/>
                </a:cxn>
                <a:cxn ang="0">
                  <a:pos x="413" y="401"/>
                </a:cxn>
                <a:cxn ang="0">
                  <a:pos x="383" y="386"/>
                </a:cxn>
                <a:cxn ang="0">
                  <a:pos x="353" y="371"/>
                </a:cxn>
                <a:cxn ang="0">
                  <a:pos x="323" y="355"/>
                </a:cxn>
                <a:cxn ang="0">
                  <a:pos x="293" y="338"/>
                </a:cxn>
                <a:cxn ang="0">
                  <a:pos x="263" y="319"/>
                </a:cxn>
                <a:cxn ang="0">
                  <a:pos x="234" y="299"/>
                </a:cxn>
                <a:cxn ang="0">
                  <a:pos x="205" y="278"/>
                </a:cxn>
                <a:cxn ang="0">
                  <a:pos x="176" y="256"/>
                </a:cxn>
                <a:cxn ang="0">
                  <a:pos x="150" y="233"/>
                </a:cxn>
                <a:cxn ang="0">
                  <a:pos x="124" y="208"/>
                </a:cxn>
                <a:cxn ang="0">
                  <a:pos x="100" y="182"/>
                </a:cxn>
                <a:cxn ang="0">
                  <a:pos x="78" y="155"/>
                </a:cxn>
                <a:cxn ang="0">
                  <a:pos x="58" y="127"/>
                </a:cxn>
                <a:cxn ang="0">
                  <a:pos x="40" y="97"/>
                </a:cxn>
                <a:cxn ang="0">
                  <a:pos x="24" y="66"/>
                </a:cxn>
                <a:cxn ang="0">
                  <a:pos x="11" y="34"/>
                </a:cxn>
                <a:cxn ang="0">
                  <a:pos x="0" y="0"/>
                </a:cxn>
              </a:cxnLst>
              <a:rect l="0" t="0" r="r" b="b"/>
              <a:pathLst>
                <a:path w="693" h="499">
                  <a:moveTo>
                    <a:pt x="0" y="0"/>
                  </a:moveTo>
                  <a:lnTo>
                    <a:pt x="14" y="14"/>
                  </a:lnTo>
                  <a:lnTo>
                    <a:pt x="52" y="53"/>
                  </a:lnTo>
                  <a:lnTo>
                    <a:pt x="79" y="78"/>
                  </a:lnTo>
                  <a:lnTo>
                    <a:pt x="112" y="107"/>
                  </a:lnTo>
                  <a:lnTo>
                    <a:pt x="149" y="139"/>
                  </a:lnTo>
                  <a:lnTo>
                    <a:pt x="191" y="171"/>
                  </a:lnTo>
                  <a:lnTo>
                    <a:pt x="215" y="187"/>
                  </a:lnTo>
                  <a:lnTo>
                    <a:pt x="238" y="203"/>
                  </a:lnTo>
                  <a:lnTo>
                    <a:pt x="262" y="220"/>
                  </a:lnTo>
                  <a:lnTo>
                    <a:pt x="288" y="236"/>
                  </a:lnTo>
                  <a:lnTo>
                    <a:pt x="314" y="251"/>
                  </a:lnTo>
                  <a:lnTo>
                    <a:pt x="341" y="266"/>
                  </a:lnTo>
                  <a:lnTo>
                    <a:pt x="368" y="281"/>
                  </a:lnTo>
                  <a:lnTo>
                    <a:pt x="397" y="294"/>
                  </a:lnTo>
                  <a:lnTo>
                    <a:pt x="425" y="307"/>
                  </a:lnTo>
                  <a:lnTo>
                    <a:pt x="456" y="320"/>
                  </a:lnTo>
                  <a:lnTo>
                    <a:pt x="486" y="331"/>
                  </a:lnTo>
                  <a:lnTo>
                    <a:pt x="517" y="341"/>
                  </a:lnTo>
                  <a:lnTo>
                    <a:pt x="548" y="349"/>
                  </a:lnTo>
                  <a:lnTo>
                    <a:pt x="579" y="356"/>
                  </a:lnTo>
                  <a:lnTo>
                    <a:pt x="611" y="362"/>
                  </a:lnTo>
                  <a:lnTo>
                    <a:pt x="644" y="366"/>
                  </a:lnTo>
                  <a:lnTo>
                    <a:pt x="693" y="499"/>
                  </a:lnTo>
                  <a:lnTo>
                    <a:pt x="667" y="492"/>
                  </a:lnTo>
                  <a:lnTo>
                    <a:pt x="599" y="472"/>
                  </a:lnTo>
                  <a:lnTo>
                    <a:pt x="552" y="457"/>
                  </a:lnTo>
                  <a:lnTo>
                    <a:pt x="500" y="438"/>
                  </a:lnTo>
                  <a:lnTo>
                    <a:pt x="472" y="427"/>
                  </a:lnTo>
                  <a:lnTo>
                    <a:pt x="443" y="415"/>
                  </a:lnTo>
                  <a:lnTo>
                    <a:pt x="413" y="401"/>
                  </a:lnTo>
                  <a:lnTo>
                    <a:pt x="383" y="386"/>
                  </a:lnTo>
                  <a:lnTo>
                    <a:pt x="353" y="371"/>
                  </a:lnTo>
                  <a:lnTo>
                    <a:pt x="323" y="355"/>
                  </a:lnTo>
                  <a:lnTo>
                    <a:pt x="293" y="338"/>
                  </a:lnTo>
                  <a:lnTo>
                    <a:pt x="263" y="319"/>
                  </a:lnTo>
                  <a:lnTo>
                    <a:pt x="234" y="299"/>
                  </a:lnTo>
                  <a:lnTo>
                    <a:pt x="205" y="278"/>
                  </a:lnTo>
                  <a:lnTo>
                    <a:pt x="176" y="256"/>
                  </a:lnTo>
                  <a:lnTo>
                    <a:pt x="150" y="233"/>
                  </a:lnTo>
                  <a:lnTo>
                    <a:pt x="124" y="208"/>
                  </a:lnTo>
                  <a:lnTo>
                    <a:pt x="100" y="182"/>
                  </a:lnTo>
                  <a:lnTo>
                    <a:pt x="78" y="155"/>
                  </a:lnTo>
                  <a:lnTo>
                    <a:pt x="58" y="127"/>
                  </a:lnTo>
                  <a:lnTo>
                    <a:pt x="40" y="97"/>
                  </a:lnTo>
                  <a:lnTo>
                    <a:pt x="24" y="66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82"/>
            <p:cNvSpPr>
              <a:spLocks/>
            </p:cNvSpPr>
            <p:nvPr/>
          </p:nvSpPr>
          <p:spPr bwMode="auto">
            <a:xfrm>
              <a:off x="531" y="3279"/>
              <a:ext cx="3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21" y="10"/>
                </a:cxn>
                <a:cxn ang="0">
                  <a:pos x="45" y="20"/>
                </a:cxn>
                <a:cxn ang="0">
                  <a:pos x="76" y="33"/>
                </a:cxn>
                <a:cxn ang="0">
                  <a:pos x="115" y="49"/>
                </a:cxn>
                <a:cxn ang="0">
                  <a:pos x="160" y="66"/>
                </a:cxn>
                <a:cxn ang="0">
                  <a:pos x="211" y="84"/>
                </a:cxn>
                <a:cxn ang="0">
                  <a:pos x="267" y="101"/>
                </a:cxn>
                <a:cxn ang="0">
                  <a:pos x="296" y="110"/>
                </a:cxn>
                <a:cxn ang="0">
                  <a:pos x="327" y="118"/>
                </a:cxn>
                <a:cxn ang="0">
                  <a:pos x="357" y="125"/>
                </a:cxn>
                <a:cxn ang="0">
                  <a:pos x="389" y="133"/>
                </a:cxn>
                <a:cxn ang="0">
                  <a:pos x="421" y="139"/>
                </a:cxn>
                <a:cxn ang="0">
                  <a:pos x="454" y="145"/>
                </a:cxn>
                <a:cxn ang="0">
                  <a:pos x="487" y="150"/>
                </a:cxn>
                <a:cxn ang="0">
                  <a:pos x="522" y="154"/>
                </a:cxn>
                <a:cxn ang="0">
                  <a:pos x="555" y="157"/>
                </a:cxn>
                <a:cxn ang="0">
                  <a:pos x="589" y="159"/>
                </a:cxn>
                <a:cxn ang="0">
                  <a:pos x="622" y="160"/>
                </a:cxn>
                <a:cxn ang="0">
                  <a:pos x="656" y="160"/>
                </a:cxn>
                <a:cxn ang="0">
                  <a:pos x="689" y="158"/>
                </a:cxn>
                <a:cxn ang="0">
                  <a:pos x="722" y="155"/>
                </a:cxn>
                <a:cxn ang="0">
                  <a:pos x="755" y="150"/>
                </a:cxn>
                <a:cxn ang="0">
                  <a:pos x="788" y="144"/>
                </a:cxn>
                <a:cxn ang="0">
                  <a:pos x="815" y="255"/>
                </a:cxn>
                <a:cxn ang="0">
                  <a:pos x="808" y="255"/>
                </a:cxn>
                <a:cxn ang="0">
                  <a:pos x="788" y="257"/>
                </a:cxn>
                <a:cxn ang="0">
                  <a:pos x="757" y="258"/>
                </a:cxn>
                <a:cxn ang="0">
                  <a:pos x="716" y="260"/>
                </a:cxn>
                <a:cxn ang="0">
                  <a:pos x="667" y="260"/>
                </a:cxn>
                <a:cxn ang="0">
                  <a:pos x="612" y="257"/>
                </a:cxn>
                <a:cxn ang="0">
                  <a:pos x="582" y="255"/>
                </a:cxn>
                <a:cxn ang="0">
                  <a:pos x="551" y="253"/>
                </a:cxn>
                <a:cxn ang="0">
                  <a:pos x="519" y="250"/>
                </a:cxn>
                <a:cxn ang="0">
                  <a:pos x="485" y="246"/>
                </a:cxn>
                <a:cxn ang="0">
                  <a:pos x="452" y="241"/>
                </a:cxn>
                <a:cxn ang="0">
                  <a:pos x="418" y="235"/>
                </a:cxn>
                <a:cxn ang="0">
                  <a:pos x="384" y="228"/>
                </a:cxn>
                <a:cxn ang="0">
                  <a:pos x="350" y="220"/>
                </a:cxn>
                <a:cxn ang="0">
                  <a:pos x="316" y="210"/>
                </a:cxn>
                <a:cxn ang="0">
                  <a:pos x="282" y="199"/>
                </a:cxn>
                <a:cxn ang="0">
                  <a:pos x="248" y="187"/>
                </a:cxn>
                <a:cxn ang="0">
                  <a:pos x="215" y="174"/>
                </a:cxn>
                <a:cxn ang="0">
                  <a:pos x="183" y="158"/>
                </a:cxn>
                <a:cxn ang="0">
                  <a:pos x="153" y="141"/>
                </a:cxn>
                <a:cxn ang="0">
                  <a:pos x="123" y="122"/>
                </a:cxn>
                <a:cxn ang="0">
                  <a:pos x="95" y="102"/>
                </a:cxn>
                <a:cxn ang="0">
                  <a:pos x="69" y="80"/>
                </a:cxn>
                <a:cxn ang="0">
                  <a:pos x="44" y="55"/>
                </a:cxn>
                <a:cxn ang="0">
                  <a:pos x="22" y="29"/>
                </a:cxn>
                <a:cxn ang="0">
                  <a:pos x="0" y="0"/>
                </a:cxn>
              </a:cxnLst>
              <a:rect l="0" t="0" r="r" b="b"/>
              <a:pathLst>
                <a:path w="815" h="260">
                  <a:moveTo>
                    <a:pt x="0" y="0"/>
                  </a:moveTo>
                  <a:lnTo>
                    <a:pt x="5" y="3"/>
                  </a:lnTo>
                  <a:lnTo>
                    <a:pt x="21" y="10"/>
                  </a:lnTo>
                  <a:lnTo>
                    <a:pt x="45" y="20"/>
                  </a:lnTo>
                  <a:lnTo>
                    <a:pt x="76" y="33"/>
                  </a:lnTo>
                  <a:lnTo>
                    <a:pt x="115" y="49"/>
                  </a:lnTo>
                  <a:lnTo>
                    <a:pt x="160" y="66"/>
                  </a:lnTo>
                  <a:lnTo>
                    <a:pt x="211" y="84"/>
                  </a:lnTo>
                  <a:lnTo>
                    <a:pt x="267" y="101"/>
                  </a:lnTo>
                  <a:lnTo>
                    <a:pt x="296" y="110"/>
                  </a:lnTo>
                  <a:lnTo>
                    <a:pt x="327" y="118"/>
                  </a:lnTo>
                  <a:lnTo>
                    <a:pt x="357" y="125"/>
                  </a:lnTo>
                  <a:lnTo>
                    <a:pt x="389" y="133"/>
                  </a:lnTo>
                  <a:lnTo>
                    <a:pt x="421" y="139"/>
                  </a:lnTo>
                  <a:lnTo>
                    <a:pt x="454" y="145"/>
                  </a:lnTo>
                  <a:lnTo>
                    <a:pt x="487" y="150"/>
                  </a:lnTo>
                  <a:lnTo>
                    <a:pt x="522" y="154"/>
                  </a:lnTo>
                  <a:lnTo>
                    <a:pt x="555" y="157"/>
                  </a:lnTo>
                  <a:lnTo>
                    <a:pt x="589" y="159"/>
                  </a:lnTo>
                  <a:lnTo>
                    <a:pt x="622" y="160"/>
                  </a:lnTo>
                  <a:lnTo>
                    <a:pt x="656" y="160"/>
                  </a:lnTo>
                  <a:lnTo>
                    <a:pt x="689" y="158"/>
                  </a:lnTo>
                  <a:lnTo>
                    <a:pt x="722" y="155"/>
                  </a:lnTo>
                  <a:lnTo>
                    <a:pt x="755" y="150"/>
                  </a:lnTo>
                  <a:lnTo>
                    <a:pt x="788" y="144"/>
                  </a:lnTo>
                  <a:lnTo>
                    <a:pt x="815" y="255"/>
                  </a:lnTo>
                  <a:lnTo>
                    <a:pt x="808" y="255"/>
                  </a:lnTo>
                  <a:lnTo>
                    <a:pt x="788" y="257"/>
                  </a:lnTo>
                  <a:lnTo>
                    <a:pt x="757" y="258"/>
                  </a:lnTo>
                  <a:lnTo>
                    <a:pt x="716" y="260"/>
                  </a:lnTo>
                  <a:lnTo>
                    <a:pt x="667" y="260"/>
                  </a:lnTo>
                  <a:lnTo>
                    <a:pt x="612" y="257"/>
                  </a:lnTo>
                  <a:lnTo>
                    <a:pt x="582" y="255"/>
                  </a:lnTo>
                  <a:lnTo>
                    <a:pt x="551" y="253"/>
                  </a:lnTo>
                  <a:lnTo>
                    <a:pt x="519" y="250"/>
                  </a:lnTo>
                  <a:lnTo>
                    <a:pt x="485" y="246"/>
                  </a:lnTo>
                  <a:lnTo>
                    <a:pt x="452" y="241"/>
                  </a:lnTo>
                  <a:lnTo>
                    <a:pt x="418" y="235"/>
                  </a:lnTo>
                  <a:lnTo>
                    <a:pt x="384" y="228"/>
                  </a:lnTo>
                  <a:lnTo>
                    <a:pt x="350" y="220"/>
                  </a:lnTo>
                  <a:lnTo>
                    <a:pt x="316" y="210"/>
                  </a:lnTo>
                  <a:lnTo>
                    <a:pt x="282" y="199"/>
                  </a:lnTo>
                  <a:lnTo>
                    <a:pt x="248" y="187"/>
                  </a:lnTo>
                  <a:lnTo>
                    <a:pt x="215" y="174"/>
                  </a:lnTo>
                  <a:lnTo>
                    <a:pt x="183" y="158"/>
                  </a:lnTo>
                  <a:lnTo>
                    <a:pt x="153" y="141"/>
                  </a:lnTo>
                  <a:lnTo>
                    <a:pt x="123" y="122"/>
                  </a:lnTo>
                  <a:lnTo>
                    <a:pt x="95" y="102"/>
                  </a:lnTo>
                  <a:lnTo>
                    <a:pt x="69" y="80"/>
                  </a:lnTo>
                  <a:lnTo>
                    <a:pt x="44" y="55"/>
                  </a:lnTo>
                  <a:lnTo>
                    <a:pt x="2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83"/>
            <p:cNvSpPr>
              <a:spLocks/>
            </p:cNvSpPr>
            <p:nvPr/>
          </p:nvSpPr>
          <p:spPr bwMode="auto">
            <a:xfrm>
              <a:off x="535" y="3239"/>
              <a:ext cx="53" cy="42"/>
            </a:xfrm>
            <a:custGeom>
              <a:avLst/>
              <a:gdLst/>
              <a:ahLst/>
              <a:cxnLst>
                <a:cxn ang="0">
                  <a:pos x="288" y="497"/>
                </a:cxn>
                <a:cxn ang="0">
                  <a:pos x="377" y="607"/>
                </a:cxn>
                <a:cxn ang="0">
                  <a:pos x="457" y="696"/>
                </a:cxn>
                <a:cxn ang="0">
                  <a:pos x="551" y="792"/>
                </a:cxn>
                <a:cxn ang="0">
                  <a:pos x="657" y="887"/>
                </a:cxn>
                <a:cxn ang="0">
                  <a:pos x="772" y="973"/>
                </a:cxn>
                <a:cxn ang="0">
                  <a:pos x="890" y="1042"/>
                </a:cxn>
                <a:cxn ang="0">
                  <a:pos x="1011" y="1085"/>
                </a:cxn>
                <a:cxn ang="0">
                  <a:pos x="1129" y="1096"/>
                </a:cxn>
                <a:cxn ang="0">
                  <a:pos x="1212" y="1079"/>
                </a:cxn>
                <a:cxn ang="0">
                  <a:pos x="1256" y="1059"/>
                </a:cxn>
                <a:cxn ang="0">
                  <a:pos x="1277" y="1040"/>
                </a:cxn>
                <a:cxn ang="0">
                  <a:pos x="1297" y="1009"/>
                </a:cxn>
                <a:cxn ang="0">
                  <a:pos x="1316" y="968"/>
                </a:cxn>
                <a:cxn ang="0">
                  <a:pos x="1330" y="912"/>
                </a:cxn>
                <a:cxn ang="0">
                  <a:pos x="1339" y="841"/>
                </a:cxn>
                <a:cxn ang="0">
                  <a:pos x="1341" y="752"/>
                </a:cxn>
                <a:cxn ang="0">
                  <a:pos x="1333" y="645"/>
                </a:cxn>
                <a:cxn ang="0">
                  <a:pos x="1315" y="538"/>
                </a:cxn>
                <a:cxn ang="0">
                  <a:pos x="1288" y="440"/>
                </a:cxn>
                <a:cxn ang="0">
                  <a:pos x="1254" y="350"/>
                </a:cxn>
                <a:cxn ang="0">
                  <a:pos x="1216" y="270"/>
                </a:cxn>
                <a:cxn ang="0">
                  <a:pos x="1177" y="200"/>
                </a:cxn>
                <a:cxn ang="0">
                  <a:pos x="1102" y="91"/>
                </a:cxn>
                <a:cxn ang="0">
                  <a:pos x="1040" y="17"/>
                </a:cxn>
                <a:cxn ang="0">
                  <a:pos x="1066" y="90"/>
                </a:cxn>
                <a:cxn ang="0">
                  <a:pos x="1124" y="269"/>
                </a:cxn>
                <a:cxn ang="0">
                  <a:pos x="1175" y="457"/>
                </a:cxn>
                <a:cxn ang="0">
                  <a:pos x="1199" y="571"/>
                </a:cxn>
                <a:cxn ang="0">
                  <a:pos x="1213" y="678"/>
                </a:cxn>
                <a:cxn ang="0">
                  <a:pos x="1213" y="770"/>
                </a:cxn>
                <a:cxn ang="0">
                  <a:pos x="1195" y="841"/>
                </a:cxn>
                <a:cxn ang="0">
                  <a:pos x="1155" y="881"/>
                </a:cxn>
                <a:cxn ang="0">
                  <a:pos x="1088" y="887"/>
                </a:cxn>
                <a:cxn ang="0">
                  <a:pos x="993" y="862"/>
                </a:cxn>
                <a:cxn ang="0">
                  <a:pos x="876" y="809"/>
                </a:cxn>
                <a:cxn ang="0">
                  <a:pos x="745" y="736"/>
                </a:cxn>
                <a:cxn ang="0">
                  <a:pos x="606" y="643"/>
                </a:cxn>
                <a:cxn ang="0">
                  <a:pos x="466" y="537"/>
                </a:cxn>
                <a:cxn ang="0">
                  <a:pos x="332" y="422"/>
                </a:cxn>
                <a:cxn ang="0">
                  <a:pos x="211" y="304"/>
                </a:cxn>
                <a:cxn ang="0">
                  <a:pos x="108" y="185"/>
                </a:cxn>
                <a:cxn ang="0">
                  <a:pos x="33" y="71"/>
                </a:cxn>
                <a:cxn ang="0">
                  <a:pos x="7" y="19"/>
                </a:cxn>
                <a:cxn ang="0">
                  <a:pos x="57" y="138"/>
                </a:cxn>
                <a:cxn ang="0">
                  <a:pos x="115" y="263"/>
                </a:cxn>
                <a:cxn ang="0">
                  <a:pos x="181" y="379"/>
                </a:cxn>
                <a:cxn ang="0">
                  <a:pos x="214" y="424"/>
                </a:cxn>
                <a:cxn ang="0">
                  <a:pos x="245" y="455"/>
                </a:cxn>
              </a:cxnLst>
              <a:rect l="0" t="0" r="r" b="b"/>
              <a:pathLst>
                <a:path w="1341" h="1096">
                  <a:moveTo>
                    <a:pt x="264" y="466"/>
                  </a:moveTo>
                  <a:lnTo>
                    <a:pt x="270" y="474"/>
                  </a:lnTo>
                  <a:lnTo>
                    <a:pt x="288" y="497"/>
                  </a:lnTo>
                  <a:lnTo>
                    <a:pt x="317" y="533"/>
                  </a:lnTo>
                  <a:lnTo>
                    <a:pt x="355" y="581"/>
                  </a:lnTo>
                  <a:lnTo>
                    <a:pt x="377" y="607"/>
                  </a:lnTo>
                  <a:lnTo>
                    <a:pt x="402" y="635"/>
                  </a:lnTo>
                  <a:lnTo>
                    <a:pt x="429" y="665"/>
                  </a:lnTo>
                  <a:lnTo>
                    <a:pt x="457" y="696"/>
                  </a:lnTo>
                  <a:lnTo>
                    <a:pt x="487" y="727"/>
                  </a:lnTo>
                  <a:lnTo>
                    <a:pt x="519" y="760"/>
                  </a:lnTo>
                  <a:lnTo>
                    <a:pt x="551" y="792"/>
                  </a:lnTo>
                  <a:lnTo>
                    <a:pt x="585" y="824"/>
                  </a:lnTo>
                  <a:lnTo>
                    <a:pt x="621" y="856"/>
                  </a:lnTo>
                  <a:lnTo>
                    <a:pt x="657" y="887"/>
                  </a:lnTo>
                  <a:lnTo>
                    <a:pt x="695" y="917"/>
                  </a:lnTo>
                  <a:lnTo>
                    <a:pt x="733" y="946"/>
                  </a:lnTo>
                  <a:lnTo>
                    <a:pt x="772" y="973"/>
                  </a:lnTo>
                  <a:lnTo>
                    <a:pt x="811" y="998"/>
                  </a:lnTo>
                  <a:lnTo>
                    <a:pt x="850" y="1022"/>
                  </a:lnTo>
                  <a:lnTo>
                    <a:pt x="890" y="1042"/>
                  </a:lnTo>
                  <a:lnTo>
                    <a:pt x="931" y="1060"/>
                  </a:lnTo>
                  <a:lnTo>
                    <a:pt x="971" y="1074"/>
                  </a:lnTo>
                  <a:lnTo>
                    <a:pt x="1011" y="1085"/>
                  </a:lnTo>
                  <a:lnTo>
                    <a:pt x="1051" y="1093"/>
                  </a:lnTo>
                  <a:lnTo>
                    <a:pt x="1090" y="1096"/>
                  </a:lnTo>
                  <a:lnTo>
                    <a:pt x="1129" y="1096"/>
                  </a:lnTo>
                  <a:lnTo>
                    <a:pt x="1167" y="1090"/>
                  </a:lnTo>
                  <a:lnTo>
                    <a:pt x="1206" y="1080"/>
                  </a:lnTo>
                  <a:lnTo>
                    <a:pt x="1212" y="1079"/>
                  </a:lnTo>
                  <a:lnTo>
                    <a:pt x="1231" y="1074"/>
                  </a:lnTo>
                  <a:lnTo>
                    <a:pt x="1243" y="1068"/>
                  </a:lnTo>
                  <a:lnTo>
                    <a:pt x="1256" y="1059"/>
                  </a:lnTo>
                  <a:lnTo>
                    <a:pt x="1263" y="1054"/>
                  </a:lnTo>
                  <a:lnTo>
                    <a:pt x="1270" y="1047"/>
                  </a:lnTo>
                  <a:lnTo>
                    <a:pt x="1277" y="1040"/>
                  </a:lnTo>
                  <a:lnTo>
                    <a:pt x="1284" y="1031"/>
                  </a:lnTo>
                  <a:lnTo>
                    <a:pt x="1291" y="1021"/>
                  </a:lnTo>
                  <a:lnTo>
                    <a:pt x="1297" y="1009"/>
                  </a:lnTo>
                  <a:lnTo>
                    <a:pt x="1304" y="997"/>
                  </a:lnTo>
                  <a:lnTo>
                    <a:pt x="1310" y="983"/>
                  </a:lnTo>
                  <a:lnTo>
                    <a:pt x="1316" y="968"/>
                  </a:lnTo>
                  <a:lnTo>
                    <a:pt x="1321" y="951"/>
                  </a:lnTo>
                  <a:lnTo>
                    <a:pt x="1326" y="933"/>
                  </a:lnTo>
                  <a:lnTo>
                    <a:pt x="1330" y="912"/>
                  </a:lnTo>
                  <a:lnTo>
                    <a:pt x="1334" y="890"/>
                  </a:lnTo>
                  <a:lnTo>
                    <a:pt x="1337" y="867"/>
                  </a:lnTo>
                  <a:lnTo>
                    <a:pt x="1339" y="841"/>
                  </a:lnTo>
                  <a:lnTo>
                    <a:pt x="1341" y="813"/>
                  </a:lnTo>
                  <a:lnTo>
                    <a:pt x="1341" y="783"/>
                  </a:lnTo>
                  <a:lnTo>
                    <a:pt x="1341" y="752"/>
                  </a:lnTo>
                  <a:lnTo>
                    <a:pt x="1340" y="717"/>
                  </a:lnTo>
                  <a:lnTo>
                    <a:pt x="1337" y="681"/>
                  </a:lnTo>
                  <a:lnTo>
                    <a:pt x="1333" y="645"/>
                  </a:lnTo>
                  <a:lnTo>
                    <a:pt x="1328" y="608"/>
                  </a:lnTo>
                  <a:lnTo>
                    <a:pt x="1322" y="573"/>
                  </a:lnTo>
                  <a:lnTo>
                    <a:pt x="1315" y="538"/>
                  </a:lnTo>
                  <a:lnTo>
                    <a:pt x="1307" y="505"/>
                  </a:lnTo>
                  <a:lnTo>
                    <a:pt x="1298" y="472"/>
                  </a:lnTo>
                  <a:lnTo>
                    <a:pt x="1288" y="440"/>
                  </a:lnTo>
                  <a:lnTo>
                    <a:pt x="1277" y="409"/>
                  </a:lnTo>
                  <a:lnTo>
                    <a:pt x="1266" y="380"/>
                  </a:lnTo>
                  <a:lnTo>
                    <a:pt x="1254" y="350"/>
                  </a:lnTo>
                  <a:lnTo>
                    <a:pt x="1242" y="323"/>
                  </a:lnTo>
                  <a:lnTo>
                    <a:pt x="1229" y="296"/>
                  </a:lnTo>
                  <a:lnTo>
                    <a:pt x="1216" y="270"/>
                  </a:lnTo>
                  <a:lnTo>
                    <a:pt x="1203" y="245"/>
                  </a:lnTo>
                  <a:lnTo>
                    <a:pt x="1190" y="222"/>
                  </a:lnTo>
                  <a:lnTo>
                    <a:pt x="1177" y="200"/>
                  </a:lnTo>
                  <a:lnTo>
                    <a:pt x="1150" y="158"/>
                  </a:lnTo>
                  <a:lnTo>
                    <a:pt x="1125" y="122"/>
                  </a:lnTo>
                  <a:lnTo>
                    <a:pt x="1102" y="91"/>
                  </a:lnTo>
                  <a:lnTo>
                    <a:pt x="1082" y="64"/>
                  </a:lnTo>
                  <a:lnTo>
                    <a:pt x="1051" y="29"/>
                  </a:lnTo>
                  <a:lnTo>
                    <a:pt x="1040" y="17"/>
                  </a:lnTo>
                  <a:lnTo>
                    <a:pt x="1043" y="25"/>
                  </a:lnTo>
                  <a:lnTo>
                    <a:pt x="1052" y="50"/>
                  </a:lnTo>
                  <a:lnTo>
                    <a:pt x="1066" y="90"/>
                  </a:lnTo>
                  <a:lnTo>
                    <a:pt x="1083" y="140"/>
                  </a:lnTo>
                  <a:lnTo>
                    <a:pt x="1103" y="201"/>
                  </a:lnTo>
                  <a:lnTo>
                    <a:pt x="1124" y="269"/>
                  </a:lnTo>
                  <a:lnTo>
                    <a:pt x="1145" y="341"/>
                  </a:lnTo>
                  <a:lnTo>
                    <a:pt x="1165" y="417"/>
                  </a:lnTo>
                  <a:lnTo>
                    <a:pt x="1175" y="457"/>
                  </a:lnTo>
                  <a:lnTo>
                    <a:pt x="1184" y="495"/>
                  </a:lnTo>
                  <a:lnTo>
                    <a:pt x="1192" y="533"/>
                  </a:lnTo>
                  <a:lnTo>
                    <a:pt x="1199" y="571"/>
                  </a:lnTo>
                  <a:lnTo>
                    <a:pt x="1205" y="608"/>
                  </a:lnTo>
                  <a:lnTo>
                    <a:pt x="1210" y="644"/>
                  </a:lnTo>
                  <a:lnTo>
                    <a:pt x="1213" y="678"/>
                  </a:lnTo>
                  <a:lnTo>
                    <a:pt x="1215" y="711"/>
                  </a:lnTo>
                  <a:lnTo>
                    <a:pt x="1214" y="742"/>
                  </a:lnTo>
                  <a:lnTo>
                    <a:pt x="1213" y="770"/>
                  </a:lnTo>
                  <a:lnTo>
                    <a:pt x="1209" y="796"/>
                  </a:lnTo>
                  <a:lnTo>
                    <a:pt x="1203" y="820"/>
                  </a:lnTo>
                  <a:lnTo>
                    <a:pt x="1195" y="841"/>
                  </a:lnTo>
                  <a:lnTo>
                    <a:pt x="1185" y="858"/>
                  </a:lnTo>
                  <a:lnTo>
                    <a:pt x="1171" y="871"/>
                  </a:lnTo>
                  <a:lnTo>
                    <a:pt x="1155" y="881"/>
                  </a:lnTo>
                  <a:lnTo>
                    <a:pt x="1136" y="887"/>
                  </a:lnTo>
                  <a:lnTo>
                    <a:pt x="1114" y="889"/>
                  </a:lnTo>
                  <a:lnTo>
                    <a:pt x="1088" y="887"/>
                  </a:lnTo>
                  <a:lnTo>
                    <a:pt x="1059" y="882"/>
                  </a:lnTo>
                  <a:lnTo>
                    <a:pt x="1027" y="874"/>
                  </a:lnTo>
                  <a:lnTo>
                    <a:pt x="993" y="862"/>
                  </a:lnTo>
                  <a:lnTo>
                    <a:pt x="956" y="848"/>
                  </a:lnTo>
                  <a:lnTo>
                    <a:pt x="916" y="830"/>
                  </a:lnTo>
                  <a:lnTo>
                    <a:pt x="876" y="809"/>
                  </a:lnTo>
                  <a:lnTo>
                    <a:pt x="833" y="787"/>
                  </a:lnTo>
                  <a:lnTo>
                    <a:pt x="790" y="762"/>
                  </a:lnTo>
                  <a:lnTo>
                    <a:pt x="745" y="736"/>
                  </a:lnTo>
                  <a:lnTo>
                    <a:pt x="699" y="706"/>
                  </a:lnTo>
                  <a:lnTo>
                    <a:pt x="652" y="675"/>
                  </a:lnTo>
                  <a:lnTo>
                    <a:pt x="606" y="643"/>
                  </a:lnTo>
                  <a:lnTo>
                    <a:pt x="559" y="609"/>
                  </a:lnTo>
                  <a:lnTo>
                    <a:pt x="513" y="574"/>
                  </a:lnTo>
                  <a:lnTo>
                    <a:pt x="466" y="537"/>
                  </a:lnTo>
                  <a:lnTo>
                    <a:pt x="420" y="500"/>
                  </a:lnTo>
                  <a:lnTo>
                    <a:pt x="375" y="462"/>
                  </a:lnTo>
                  <a:lnTo>
                    <a:pt x="332" y="422"/>
                  </a:lnTo>
                  <a:lnTo>
                    <a:pt x="290" y="383"/>
                  </a:lnTo>
                  <a:lnTo>
                    <a:pt x="249" y="343"/>
                  </a:lnTo>
                  <a:lnTo>
                    <a:pt x="211" y="304"/>
                  </a:lnTo>
                  <a:lnTo>
                    <a:pt x="175" y="264"/>
                  </a:lnTo>
                  <a:lnTo>
                    <a:pt x="140" y="224"/>
                  </a:lnTo>
                  <a:lnTo>
                    <a:pt x="108" y="185"/>
                  </a:lnTo>
                  <a:lnTo>
                    <a:pt x="80" y="146"/>
                  </a:lnTo>
                  <a:lnTo>
                    <a:pt x="55" y="108"/>
                  </a:lnTo>
                  <a:lnTo>
                    <a:pt x="33" y="71"/>
                  </a:lnTo>
                  <a:lnTo>
                    <a:pt x="14" y="35"/>
                  </a:lnTo>
                  <a:lnTo>
                    <a:pt x="0" y="0"/>
                  </a:lnTo>
                  <a:lnTo>
                    <a:pt x="7" y="19"/>
                  </a:lnTo>
                  <a:lnTo>
                    <a:pt x="27" y="68"/>
                  </a:lnTo>
                  <a:lnTo>
                    <a:pt x="41" y="102"/>
                  </a:lnTo>
                  <a:lnTo>
                    <a:pt x="57" y="138"/>
                  </a:lnTo>
                  <a:lnTo>
                    <a:pt x="75" y="179"/>
                  </a:lnTo>
                  <a:lnTo>
                    <a:pt x="95" y="220"/>
                  </a:lnTo>
                  <a:lnTo>
                    <a:pt x="115" y="263"/>
                  </a:lnTo>
                  <a:lnTo>
                    <a:pt x="136" y="304"/>
                  </a:lnTo>
                  <a:lnTo>
                    <a:pt x="158" y="342"/>
                  </a:lnTo>
                  <a:lnTo>
                    <a:pt x="181" y="379"/>
                  </a:lnTo>
                  <a:lnTo>
                    <a:pt x="192" y="395"/>
                  </a:lnTo>
                  <a:lnTo>
                    <a:pt x="203" y="410"/>
                  </a:lnTo>
                  <a:lnTo>
                    <a:pt x="214" y="424"/>
                  </a:lnTo>
                  <a:lnTo>
                    <a:pt x="224" y="436"/>
                  </a:lnTo>
                  <a:lnTo>
                    <a:pt x="235" y="446"/>
                  </a:lnTo>
                  <a:lnTo>
                    <a:pt x="245" y="455"/>
                  </a:lnTo>
                  <a:lnTo>
                    <a:pt x="255" y="462"/>
                  </a:lnTo>
                  <a:lnTo>
                    <a:pt x="264" y="466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84"/>
            <p:cNvSpPr>
              <a:spLocks/>
            </p:cNvSpPr>
            <p:nvPr/>
          </p:nvSpPr>
          <p:spPr bwMode="auto">
            <a:xfrm>
              <a:off x="682" y="3199"/>
              <a:ext cx="53" cy="41"/>
            </a:xfrm>
            <a:custGeom>
              <a:avLst/>
              <a:gdLst/>
              <a:ahLst/>
              <a:cxnLst>
                <a:cxn ang="0">
                  <a:pos x="97" y="20"/>
                </a:cxn>
                <a:cxn ang="0">
                  <a:pos x="59" y="55"/>
                </a:cxn>
                <a:cxn ang="0">
                  <a:pos x="36" y="86"/>
                </a:cxn>
                <a:cxn ang="0">
                  <a:pos x="17" y="124"/>
                </a:cxn>
                <a:cxn ang="0">
                  <a:pos x="4" y="171"/>
                </a:cxn>
                <a:cxn ang="0">
                  <a:pos x="1" y="224"/>
                </a:cxn>
                <a:cxn ang="0">
                  <a:pos x="12" y="288"/>
                </a:cxn>
                <a:cxn ang="0">
                  <a:pos x="37" y="360"/>
                </a:cxn>
                <a:cxn ang="0">
                  <a:pos x="30" y="420"/>
                </a:cxn>
                <a:cxn ang="0">
                  <a:pos x="11" y="469"/>
                </a:cxn>
                <a:cxn ang="0">
                  <a:pos x="2" y="505"/>
                </a:cxn>
                <a:cxn ang="0">
                  <a:pos x="0" y="546"/>
                </a:cxn>
                <a:cxn ang="0">
                  <a:pos x="5" y="588"/>
                </a:cxn>
                <a:cxn ang="0">
                  <a:pos x="21" y="631"/>
                </a:cxn>
                <a:cxn ang="0">
                  <a:pos x="49" y="675"/>
                </a:cxn>
                <a:cxn ang="0">
                  <a:pos x="91" y="717"/>
                </a:cxn>
                <a:cxn ang="0">
                  <a:pos x="112" y="764"/>
                </a:cxn>
                <a:cxn ang="0">
                  <a:pos x="127" y="820"/>
                </a:cxn>
                <a:cxn ang="0">
                  <a:pos x="148" y="866"/>
                </a:cxn>
                <a:cxn ang="0">
                  <a:pos x="171" y="901"/>
                </a:cxn>
                <a:cxn ang="0">
                  <a:pos x="202" y="937"/>
                </a:cxn>
                <a:cxn ang="0">
                  <a:pos x="242" y="970"/>
                </a:cxn>
                <a:cxn ang="0">
                  <a:pos x="292" y="999"/>
                </a:cxn>
                <a:cxn ang="0">
                  <a:pos x="353" y="1023"/>
                </a:cxn>
                <a:cxn ang="0">
                  <a:pos x="425" y="1043"/>
                </a:cxn>
                <a:cxn ang="0">
                  <a:pos x="510" y="1058"/>
                </a:cxn>
                <a:cxn ang="0">
                  <a:pos x="601" y="1068"/>
                </a:cxn>
                <a:cxn ang="0">
                  <a:pos x="698" y="1071"/>
                </a:cxn>
                <a:cxn ang="0">
                  <a:pos x="800" y="1066"/>
                </a:cxn>
                <a:cxn ang="0">
                  <a:pos x="902" y="1053"/>
                </a:cxn>
                <a:cxn ang="0">
                  <a:pos x="1003" y="1031"/>
                </a:cxn>
                <a:cxn ang="0">
                  <a:pos x="1100" y="997"/>
                </a:cxn>
                <a:cxn ang="0">
                  <a:pos x="1191" y="953"/>
                </a:cxn>
                <a:cxn ang="0">
                  <a:pos x="1275" y="895"/>
                </a:cxn>
                <a:cxn ang="0">
                  <a:pos x="1330" y="824"/>
                </a:cxn>
                <a:cxn ang="0">
                  <a:pos x="1310" y="735"/>
                </a:cxn>
                <a:cxn ang="0">
                  <a:pos x="1227" y="634"/>
                </a:cxn>
                <a:cxn ang="0">
                  <a:pos x="1096" y="526"/>
                </a:cxn>
                <a:cxn ang="0">
                  <a:pos x="932" y="417"/>
                </a:cxn>
                <a:cxn ang="0">
                  <a:pos x="751" y="310"/>
                </a:cxn>
                <a:cxn ang="0">
                  <a:pos x="569" y="212"/>
                </a:cxn>
                <a:cxn ang="0">
                  <a:pos x="260" y="59"/>
                </a:cxn>
                <a:cxn ang="0">
                  <a:pos x="129" y="0"/>
                </a:cxn>
              </a:cxnLst>
              <a:rect l="0" t="0" r="r" b="b"/>
              <a:pathLst>
                <a:path w="1331" h="1071">
                  <a:moveTo>
                    <a:pt x="129" y="0"/>
                  </a:moveTo>
                  <a:lnTo>
                    <a:pt x="120" y="5"/>
                  </a:lnTo>
                  <a:lnTo>
                    <a:pt x="97" y="20"/>
                  </a:lnTo>
                  <a:lnTo>
                    <a:pt x="82" y="32"/>
                  </a:lnTo>
                  <a:lnTo>
                    <a:pt x="67" y="47"/>
                  </a:lnTo>
                  <a:lnTo>
                    <a:pt x="59" y="55"/>
                  </a:lnTo>
                  <a:lnTo>
                    <a:pt x="51" y="64"/>
                  </a:lnTo>
                  <a:lnTo>
                    <a:pt x="43" y="76"/>
                  </a:lnTo>
                  <a:lnTo>
                    <a:pt x="36" y="86"/>
                  </a:lnTo>
                  <a:lnTo>
                    <a:pt x="29" y="98"/>
                  </a:lnTo>
                  <a:lnTo>
                    <a:pt x="23" y="111"/>
                  </a:lnTo>
                  <a:lnTo>
                    <a:pt x="17" y="124"/>
                  </a:lnTo>
                  <a:lnTo>
                    <a:pt x="12" y="138"/>
                  </a:lnTo>
                  <a:lnTo>
                    <a:pt x="8" y="154"/>
                  </a:lnTo>
                  <a:lnTo>
                    <a:pt x="4" y="171"/>
                  </a:lnTo>
                  <a:lnTo>
                    <a:pt x="2" y="188"/>
                  </a:lnTo>
                  <a:lnTo>
                    <a:pt x="1" y="206"/>
                  </a:lnTo>
                  <a:lnTo>
                    <a:pt x="1" y="224"/>
                  </a:lnTo>
                  <a:lnTo>
                    <a:pt x="3" y="244"/>
                  </a:lnTo>
                  <a:lnTo>
                    <a:pt x="7" y="266"/>
                  </a:lnTo>
                  <a:lnTo>
                    <a:pt x="12" y="288"/>
                  </a:lnTo>
                  <a:lnTo>
                    <a:pt x="18" y="311"/>
                  </a:lnTo>
                  <a:lnTo>
                    <a:pt x="26" y="334"/>
                  </a:lnTo>
                  <a:lnTo>
                    <a:pt x="37" y="360"/>
                  </a:lnTo>
                  <a:lnTo>
                    <a:pt x="49" y="386"/>
                  </a:lnTo>
                  <a:lnTo>
                    <a:pt x="43" y="395"/>
                  </a:lnTo>
                  <a:lnTo>
                    <a:pt x="30" y="420"/>
                  </a:lnTo>
                  <a:lnTo>
                    <a:pt x="22" y="437"/>
                  </a:lnTo>
                  <a:lnTo>
                    <a:pt x="15" y="458"/>
                  </a:lnTo>
                  <a:lnTo>
                    <a:pt x="11" y="469"/>
                  </a:lnTo>
                  <a:lnTo>
                    <a:pt x="8" y="480"/>
                  </a:lnTo>
                  <a:lnTo>
                    <a:pt x="5" y="493"/>
                  </a:lnTo>
                  <a:lnTo>
                    <a:pt x="2" y="505"/>
                  </a:lnTo>
                  <a:lnTo>
                    <a:pt x="1" y="518"/>
                  </a:lnTo>
                  <a:lnTo>
                    <a:pt x="0" y="531"/>
                  </a:lnTo>
                  <a:lnTo>
                    <a:pt x="0" y="546"/>
                  </a:lnTo>
                  <a:lnTo>
                    <a:pt x="1" y="560"/>
                  </a:lnTo>
                  <a:lnTo>
                    <a:pt x="2" y="574"/>
                  </a:lnTo>
                  <a:lnTo>
                    <a:pt x="5" y="588"/>
                  </a:lnTo>
                  <a:lnTo>
                    <a:pt x="10" y="602"/>
                  </a:lnTo>
                  <a:lnTo>
                    <a:pt x="15" y="617"/>
                  </a:lnTo>
                  <a:lnTo>
                    <a:pt x="21" y="631"/>
                  </a:lnTo>
                  <a:lnTo>
                    <a:pt x="29" y="647"/>
                  </a:lnTo>
                  <a:lnTo>
                    <a:pt x="38" y="661"/>
                  </a:lnTo>
                  <a:lnTo>
                    <a:pt x="49" y="675"/>
                  </a:lnTo>
                  <a:lnTo>
                    <a:pt x="61" y="690"/>
                  </a:lnTo>
                  <a:lnTo>
                    <a:pt x="75" y="704"/>
                  </a:lnTo>
                  <a:lnTo>
                    <a:pt x="91" y="717"/>
                  </a:lnTo>
                  <a:lnTo>
                    <a:pt x="109" y="732"/>
                  </a:lnTo>
                  <a:lnTo>
                    <a:pt x="109" y="740"/>
                  </a:lnTo>
                  <a:lnTo>
                    <a:pt x="112" y="764"/>
                  </a:lnTo>
                  <a:lnTo>
                    <a:pt x="116" y="781"/>
                  </a:lnTo>
                  <a:lnTo>
                    <a:pt x="121" y="799"/>
                  </a:lnTo>
                  <a:lnTo>
                    <a:pt x="127" y="820"/>
                  </a:lnTo>
                  <a:lnTo>
                    <a:pt x="137" y="843"/>
                  </a:lnTo>
                  <a:lnTo>
                    <a:pt x="142" y="855"/>
                  </a:lnTo>
                  <a:lnTo>
                    <a:pt x="148" y="866"/>
                  </a:lnTo>
                  <a:lnTo>
                    <a:pt x="155" y="878"/>
                  </a:lnTo>
                  <a:lnTo>
                    <a:pt x="163" y="890"/>
                  </a:lnTo>
                  <a:lnTo>
                    <a:pt x="171" y="901"/>
                  </a:lnTo>
                  <a:lnTo>
                    <a:pt x="181" y="913"/>
                  </a:lnTo>
                  <a:lnTo>
                    <a:pt x="191" y="926"/>
                  </a:lnTo>
                  <a:lnTo>
                    <a:pt x="202" y="937"/>
                  </a:lnTo>
                  <a:lnTo>
                    <a:pt x="214" y="948"/>
                  </a:lnTo>
                  <a:lnTo>
                    <a:pt x="228" y="959"/>
                  </a:lnTo>
                  <a:lnTo>
                    <a:pt x="242" y="970"/>
                  </a:lnTo>
                  <a:lnTo>
                    <a:pt x="257" y="980"/>
                  </a:lnTo>
                  <a:lnTo>
                    <a:pt x="274" y="989"/>
                  </a:lnTo>
                  <a:lnTo>
                    <a:pt x="292" y="999"/>
                  </a:lnTo>
                  <a:lnTo>
                    <a:pt x="311" y="1007"/>
                  </a:lnTo>
                  <a:lnTo>
                    <a:pt x="331" y="1016"/>
                  </a:lnTo>
                  <a:lnTo>
                    <a:pt x="353" y="1023"/>
                  </a:lnTo>
                  <a:lnTo>
                    <a:pt x="375" y="1030"/>
                  </a:lnTo>
                  <a:lnTo>
                    <a:pt x="400" y="1037"/>
                  </a:lnTo>
                  <a:lnTo>
                    <a:pt x="425" y="1043"/>
                  </a:lnTo>
                  <a:lnTo>
                    <a:pt x="452" y="1048"/>
                  </a:lnTo>
                  <a:lnTo>
                    <a:pt x="480" y="1053"/>
                  </a:lnTo>
                  <a:lnTo>
                    <a:pt x="510" y="1058"/>
                  </a:lnTo>
                  <a:lnTo>
                    <a:pt x="539" y="1062"/>
                  </a:lnTo>
                  <a:lnTo>
                    <a:pt x="570" y="1065"/>
                  </a:lnTo>
                  <a:lnTo>
                    <a:pt x="601" y="1068"/>
                  </a:lnTo>
                  <a:lnTo>
                    <a:pt x="633" y="1069"/>
                  </a:lnTo>
                  <a:lnTo>
                    <a:pt x="665" y="1070"/>
                  </a:lnTo>
                  <a:lnTo>
                    <a:pt x="698" y="1071"/>
                  </a:lnTo>
                  <a:lnTo>
                    <a:pt x="732" y="1070"/>
                  </a:lnTo>
                  <a:lnTo>
                    <a:pt x="766" y="1069"/>
                  </a:lnTo>
                  <a:lnTo>
                    <a:pt x="800" y="1066"/>
                  </a:lnTo>
                  <a:lnTo>
                    <a:pt x="834" y="1063"/>
                  </a:lnTo>
                  <a:lnTo>
                    <a:pt x="868" y="1059"/>
                  </a:lnTo>
                  <a:lnTo>
                    <a:pt x="902" y="1053"/>
                  </a:lnTo>
                  <a:lnTo>
                    <a:pt x="936" y="1047"/>
                  </a:lnTo>
                  <a:lnTo>
                    <a:pt x="969" y="1040"/>
                  </a:lnTo>
                  <a:lnTo>
                    <a:pt x="1003" y="1031"/>
                  </a:lnTo>
                  <a:lnTo>
                    <a:pt x="1036" y="1021"/>
                  </a:lnTo>
                  <a:lnTo>
                    <a:pt x="1069" y="1010"/>
                  </a:lnTo>
                  <a:lnTo>
                    <a:pt x="1100" y="997"/>
                  </a:lnTo>
                  <a:lnTo>
                    <a:pt x="1131" y="984"/>
                  </a:lnTo>
                  <a:lnTo>
                    <a:pt x="1162" y="969"/>
                  </a:lnTo>
                  <a:lnTo>
                    <a:pt x="1191" y="953"/>
                  </a:lnTo>
                  <a:lnTo>
                    <a:pt x="1220" y="935"/>
                  </a:lnTo>
                  <a:lnTo>
                    <a:pt x="1247" y="916"/>
                  </a:lnTo>
                  <a:lnTo>
                    <a:pt x="1275" y="895"/>
                  </a:lnTo>
                  <a:lnTo>
                    <a:pt x="1300" y="873"/>
                  </a:lnTo>
                  <a:lnTo>
                    <a:pt x="1319" y="850"/>
                  </a:lnTo>
                  <a:lnTo>
                    <a:pt x="1330" y="824"/>
                  </a:lnTo>
                  <a:lnTo>
                    <a:pt x="1331" y="795"/>
                  </a:lnTo>
                  <a:lnTo>
                    <a:pt x="1325" y="766"/>
                  </a:lnTo>
                  <a:lnTo>
                    <a:pt x="1310" y="735"/>
                  </a:lnTo>
                  <a:lnTo>
                    <a:pt x="1289" y="702"/>
                  </a:lnTo>
                  <a:lnTo>
                    <a:pt x="1260" y="669"/>
                  </a:lnTo>
                  <a:lnTo>
                    <a:pt x="1227" y="634"/>
                  </a:lnTo>
                  <a:lnTo>
                    <a:pt x="1188" y="599"/>
                  </a:lnTo>
                  <a:lnTo>
                    <a:pt x="1144" y="563"/>
                  </a:lnTo>
                  <a:lnTo>
                    <a:pt x="1096" y="526"/>
                  </a:lnTo>
                  <a:lnTo>
                    <a:pt x="1045" y="490"/>
                  </a:lnTo>
                  <a:lnTo>
                    <a:pt x="989" y="454"/>
                  </a:lnTo>
                  <a:lnTo>
                    <a:pt x="932" y="417"/>
                  </a:lnTo>
                  <a:lnTo>
                    <a:pt x="873" y="381"/>
                  </a:lnTo>
                  <a:lnTo>
                    <a:pt x="813" y="345"/>
                  </a:lnTo>
                  <a:lnTo>
                    <a:pt x="751" y="310"/>
                  </a:lnTo>
                  <a:lnTo>
                    <a:pt x="689" y="277"/>
                  </a:lnTo>
                  <a:lnTo>
                    <a:pt x="629" y="243"/>
                  </a:lnTo>
                  <a:lnTo>
                    <a:pt x="569" y="212"/>
                  </a:lnTo>
                  <a:lnTo>
                    <a:pt x="453" y="153"/>
                  </a:lnTo>
                  <a:lnTo>
                    <a:pt x="349" y="102"/>
                  </a:lnTo>
                  <a:lnTo>
                    <a:pt x="260" y="59"/>
                  </a:lnTo>
                  <a:lnTo>
                    <a:pt x="190" y="27"/>
                  </a:lnTo>
                  <a:lnTo>
                    <a:pt x="145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FCB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85"/>
            <p:cNvSpPr>
              <a:spLocks/>
            </p:cNvSpPr>
            <p:nvPr/>
          </p:nvSpPr>
          <p:spPr bwMode="auto">
            <a:xfrm>
              <a:off x="656" y="3183"/>
              <a:ext cx="45" cy="15"/>
            </a:xfrm>
            <a:custGeom>
              <a:avLst/>
              <a:gdLst/>
              <a:ahLst/>
              <a:cxnLst>
                <a:cxn ang="0">
                  <a:pos x="123" y="10"/>
                </a:cxn>
                <a:cxn ang="0">
                  <a:pos x="133" y="56"/>
                </a:cxn>
                <a:cxn ang="0">
                  <a:pos x="146" y="88"/>
                </a:cxn>
                <a:cxn ang="0">
                  <a:pos x="160" y="111"/>
                </a:cxn>
                <a:cxn ang="0">
                  <a:pos x="177" y="136"/>
                </a:cxn>
                <a:cxn ang="0">
                  <a:pos x="198" y="160"/>
                </a:cxn>
                <a:cxn ang="0">
                  <a:pos x="225" y="183"/>
                </a:cxn>
                <a:cxn ang="0">
                  <a:pos x="257" y="206"/>
                </a:cxn>
                <a:cxn ang="0">
                  <a:pos x="295" y="227"/>
                </a:cxn>
                <a:cxn ang="0">
                  <a:pos x="340" y="246"/>
                </a:cxn>
                <a:cxn ang="0">
                  <a:pos x="392" y="261"/>
                </a:cxn>
                <a:cxn ang="0">
                  <a:pos x="453" y="273"/>
                </a:cxn>
                <a:cxn ang="0">
                  <a:pos x="553" y="284"/>
                </a:cxn>
                <a:cxn ang="0">
                  <a:pos x="680" y="295"/>
                </a:cxn>
                <a:cxn ang="0">
                  <a:pos x="794" y="303"/>
                </a:cxn>
                <a:cxn ang="0">
                  <a:pos x="893" y="306"/>
                </a:cxn>
                <a:cxn ang="0">
                  <a:pos x="1012" y="307"/>
                </a:cxn>
                <a:cxn ang="0">
                  <a:pos x="1101" y="306"/>
                </a:cxn>
                <a:cxn ang="0">
                  <a:pos x="1109" y="307"/>
                </a:cxn>
                <a:cxn ang="0">
                  <a:pos x="1074" y="318"/>
                </a:cxn>
                <a:cxn ang="0">
                  <a:pos x="1010" y="336"/>
                </a:cxn>
                <a:cxn ang="0">
                  <a:pos x="920" y="358"/>
                </a:cxn>
                <a:cxn ang="0">
                  <a:pos x="809" y="379"/>
                </a:cxn>
                <a:cxn ang="0">
                  <a:pos x="716" y="391"/>
                </a:cxn>
                <a:cxn ang="0">
                  <a:pos x="649" y="398"/>
                </a:cxn>
                <a:cxn ang="0">
                  <a:pos x="581" y="402"/>
                </a:cxn>
                <a:cxn ang="0">
                  <a:pos x="511" y="403"/>
                </a:cxn>
                <a:cxn ang="0">
                  <a:pos x="439" y="400"/>
                </a:cxn>
                <a:cxn ang="0">
                  <a:pos x="366" y="392"/>
                </a:cxn>
                <a:cxn ang="0">
                  <a:pos x="295" y="381"/>
                </a:cxn>
                <a:cxn ang="0">
                  <a:pos x="231" y="367"/>
                </a:cxn>
                <a:cxn ang="0">
                  <a:pos x="176" y="349"/>
                </a:cxn>
                <a:cxn ang="0">
                  <a:pos x="127" y="329"/>
                </a:cxn>
                <a:cxn ang="0">
                  <a:pos x="88" y="306"/>
                </a:cxn>
                <a:cxn ang="0">
                  <a:pos x="56" y="281"/>
                </a:cxn>
                <a:cxn ang="0">
                  <a:pos x="31" y="255"/>
                </a:cxn>
                <a:cxn ang="0">
                  <a:pos x="14" y="228"/>
                </a:cxn>
                <a:cxn ang="0">
                  <a:pos x="4" y="199"/>
                </a:cxn>
                <a:cxn ang="0">
                  <a:pos x="0" y="170"/>
                </a:cxn>
                <a:cxn ang="0">
                  <a:pos x="3" y="142"/>
                </a:cxn>
                <a:cxn ang="0">
                  <a:pos x="12" y="113"/>
                </a:cxn>
                <a:cxn ang="0">
                  <a:pos x="27" y="86"/>
                </a:cxn>
                <a:cxn ang="0">
                  <a:pos x="47" y="59"/>
                </a:cxn>
                <a:cxn ang="0">
                  <a:pos x="74" y="35"/>
                </a:cxn>
                <a:cxn ang="0">
                  <a:pos x="105" y="11"/>
                </a:cxn>
              </a:cxnLst>
              <a:rect l="0" t="0" r="r" b="b"/>
              <a:pathLst>
                <a:path w="1113" h="403">
                  <a:moveTo>
                    <a:pt x="123" y="0"/>
                  </a:moveTo>
                  <a:lnTo>
                    <a:pt x="123" y="10"/>
                  </a:lnTo>
                  <a:lnTo>
                    <a:pt x="128" y="38"/>
                  </a:lnTo>
                  <a:lnTo>
                    <a:pt x="133" y="56"/>
                  </a:lnTo>
                  <a:lnTo>
                    <a:pt x="141" y="77"/>
                  </a:lnTo>
                  <a:lnTo>
                    <a:pt x="146" y="88"/>
                  </a:lnTo>
                  <a:lnTo>
                    <a:pt x="152" y="99"/>
                  </a:lnTo>
                  <a:lnTo>
                    <a:pt x="160" y="111"/>
                  </a:lnTo>
                  <a:lnTo>
                    <a:pt x="168" y="124"/>
                  </a:lnTo>
                  <a:lnTo>
                    <a:pt x="177" y="136"/>
                  </a:lnTo>
                  <a:lnTo>
                    <a:pt x="187" y="148"/>
                  </a:lnTo>
                  <a:lnTo>
                    <a:pt x="198" y="160"/>
                  </a:lnTo>
                  <a:lnTo>
                    <a:pt x="211" y="172"/>
                  </a:lnTo>
                  <a:lnTo>
                    <a:pt x="225" y="183"/>
                  </a:lnTo>
                  <a:lnTo>
                    <a:pt x="240" y="195"/>
                  </a:lnTo>
                  <a:lnTo>
                    <a:pt x="257" y="206"/>
                  </a:lnTo>
                  <a:lnTo>
                    <a:pt x="275" y="217"/>
                  </a:lnTo>
                  <a:lnTo>
                    <a:pt x="295" y="227"/>
                  </a:lnTo>
                  <a:lnTo>
                    <a:pt x="316" y="237"/>
                  </a:lnTo>
                  <a:lnTo>
                    <a:pt x="340" y="246"/>
                  </a:lnTo>
                  <a:lnTo>
                    <a:pt x="365" y="254"/>
                  </a:lnTo>
                  <a:lnTo>
                    <a:pt x="392" y="261"/>
                  </a:lnTo>
                  <a:lnTo>
                    <a:pt x="422" y="267"/>
                  </a:lnTo>
                  <a:lnTo>
                    <a:pt x="453" y="273"/>
                  </a:lnTo>
                  <a:lnTo>
                    <a:pt x="486" y="277"/>
                  </a:lnTo>
                  <a:lnTo>
                    <a:pt x="553" y="284"/>
                  </a:lnTo>
                  <a:lnTo>
                    <a:pt x="618" y="290"/>
                  </a:lnTo>
                  <a:lnTo>
                    <a:pt x="680" y="295"/>
                  </a:lnTo>
                  <a:lnTo>
                    <a:pt x="739" y="299"/>
                  </a:lnTo>
                  <a:lnTo>
                    <a:pt x="794" y="303"/>
                  </a:lnTo>
                  <a:lnTo>
                    <a:pt x="845" y="305"/>
                  </a:lnTo>
                  <a:lnTo>
                    <a:pt x="893" y="306"/>
                  </a:lnTo>
                  <a:lnTo>
                    <a:pt x="937" y="307"/>
                  </a:lnTo>
                  <a:lnTo>
                    <a:pt x="1012" y="307"/>
                  </a:lnTo>
                  <a:lnTo>
                    <a:pt x="1067" y="307"/>
                  </a:lnTo>
                  <a:lnTo>
                    <a:pt x="1101" y="306"/>
                  </a:lnTo>
                  <a:lnTo>
                    <a:pt x="1113" y="305"/>
                  </a:lnTo>
                  <a:lnTo>
                    <a:pt x="1109" y="307"/>
                  </a:lnTo>
                  <a:lnTo>
                    <a:pt x="1096" y="311"/>
                  </a:lnTo>
                  <a:lnTo>
                    <a:pt x="1074" y="318"/>
                  </a:lnTo>
                  <a:lnTo>
                    <a:pt x="1046" y="326"/>
                  </a:lnTo>
                  <a:lnTo>
                    <a:pt x="1010" y="336"/>
                  </a:lnTo>
                  <a:lnTo>
                    <a:pt x="968" y="347"/>
                  </a:lnTo>
                  <a:lnTo>
                    <a:pt x="920" y="358"/>
                  </a:lnTo>
                  <a:lnTo>
                    <a:pt x="867" y="369"/>
                  </a:lnTo>
                  <a:lnTo>
                    <a:pt x="809" y="379"/>
                  </a:lnTo>
                  <a:lnTo>
                    <a:pt x="748" y="387"/>
                  </a:lnTo>
                  <a:lnTo>
                    <a:pt x="716" y="391"/>
                  </a:lnTo>
                  <a:lnTo>
                    <a:pt x="684" y="395"/>
                  </a:lnTo>
                  <a:lnTo>
                    <a:pt x="649" y="398"/>
                  </a:lnTo>
                  <a:lnTo>
                    <a:pt x="616" y="401"/>
                  </a:lnTo>
                  <a:lnTo>
                    <a:pt x="581" y="402"/>
                  </a:lnTo>
                  <a:lnTo>
                    <a:pt x="546" y="403"/>
                  </a:lnTo>
                  <a:lnTo>
                    <a:pt x="511" y="403"/>
                  </a:lnTo>
                  <a:lnTo>
                    <a:pt x="475" y="402"/>
                  </a:lnTo>
                  <a:lnTo>
                    <a:pt x="439" y="400"/>
                  </a:lnTo>
                  <a:lnTo>
                    <a:pt x="402" y="397"/>
                  </a:lnTo>
                  <a:lnTo>
                    <a:pt x="366" y="392"/>
                  </a:lnTo>
                  <a:lnTo>
                    <a:pt x="330" y="387"/>
                  </a:lnTo>
                  <a:lnTo>
                    <a:pt x="295" y="381"/>
                  </a:lnTo>
                  <a:lnTo>
                    <a:pt x="262" y="374"/>
                  </a:lnTo>
                  <a:lnTo>
                    <a:pt x="231" y="367"/>
                  </a:lnTo>
                  <a:lnTo>
                    <a:pt x="202" y="358"/>
                  </a:lnTo>
                  <a:lnTo>
                    <a:pt x="176" y="349"/>
                  </a:lnTo>
                  <a:lnTo>
                    <a:pt x="150" y="339"/>
                  </a:lnTo>
                  <a:lnTo>
                    <a:pt x="127" y="329"/>
                  </a:lnTo>
                  <a:lnTo>
                    <a:pt x="107" y="318"/>
                  </a:lnTo>
                  <a:lnTo>
                    <a:pt x="88" y="306"/>
                  </a:lnTo>
                  <a:lnTo>
                    <a:pt x="71" y="293"/>
                  </a:lnTo>
                  <a:lnTo>
                    <a:pt x="56" y="281"/>
                  </a:lnTo>
                  <a:lnTo>
                    <a:pt x="43" y="268"/>
                  </a:lnTo>
                  <a:lnTo>
                    <a:pt x="31" y="255"/>
                  </a:lnTo>
                  <a:lnTo>
                    <a:pt x="22" y="241"/>
                  </a:lnTo>
                  <a:lnTo>
                    <a:pt x="14" y="228"/>
                  </a:lnTo>
                  <a:lnTo>
                    <a:pt x="8" y="214"/>
                  </a:lnTo>
                  <a:lnTo>
                    <a:pt x="4" y="199"/>
                  </a:lnTo>
                  <a:lnTo>
                    <a:pt x="1" y="185"/>
                  </a:lnTo>
                  <a:lnTo>
                    <a:pt x="0" y="170"/>
                  </a:lnTo>
                  <a:lnTo>
                    <a:pt x="1" y="156"/>
                  </a:lnTo>
                  <a:lnTo>
                    <a:pt x="3" y="142"/>
                  </a:lnTo>
                  <a:lnTo>
                    <a:pt x="6" y="128"/>
                  </a:lnTo>
                  <a:lnTo>
                    <a:pt x="12" y="113"/>
                  </a:lnTo>
                  <a:lnTo>
                    <a:pt x="18" y="99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60" y="47"/>
                  </a:lnTo>
                  <a:lnTo>
                    <a:pt x="74" y="35"/>
                  </a:lnTo>
                  <a:lnTo>
                    <a:pt x="89" y="23"/>
                  </a:lnTo>
                  <a:lnTo>
                    <a:pt x="105" y="1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86"/>
            <p:cNvSpPr>
              <a:spLocks/>
            </p:cNvSpPr>
            <p:nvPr/>
          </p:nvSpPr>
          <p:spPr bwMode="auto">
            <a:xfrm>
              <a:off x="683" y="3211"/>
              <a:ext cx="2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7"/>
                </a:cxn>
                <a:cxn ang="0">
                  <a:pos x="23" y="27"/>
                </a:cxn>
                <a:cxn ang="0">
                  <a:pos x="37" y="40"/>
                </a:cxn>
                <a:cxn ang="0">
                  <a:pos x="54" y="56"/>
                </a:cxn>
                <a:cxn ang="0">
                  <a:pos x="74" y="71"/>
                </a:cxn>
                <a:cxn ang="0">
                  <a:pos x="97" y="86"/>
                </a:cxn>
                <a:cxn ang="0">
                  <a:pos x="111" y="93"/>
                </a:cxn>
                <a:cxn ang="0">
                  <a:pos x="125" y="101"/>
                </a:cxn>
                <a:cxn ang="0">
                  <a:pos x="140" y="108"/>
                </a:cxn>
                <a:cxn ang="0">
                  <a:pos x="156" y="114"/>
                </a:cxn>
                <a:cxn ang="0">
                  <a:pos x="172" y="121"/>
                </a:cxn>
                <a:cxn ang="0">
                  <a:pos x="190" y="126"/>
                </a:cxn>
                <a:cxn ang="0">
                  <a:pos x="209" y="132"/>
                </a:cxn>
                <a:cxn ang="0">
                  <a:pos x="228" y="136"/>
                </a:cxn>
                <a:cxn ang="0">
                  <a:pos x="250" y="141"/>
                </a:cxn>
                <a:cxn ang="0">
                  <a:pos x="272" y="144"/>
                </a:cxn>
                <a:cxn ang="0">
                  <a:pos x="294" y="146"/>
                </a:cxn>
                <a:cxn ang="0">
                  <a:pos x="318" y="148"/>
                </a:cxn>
                <a:cxn ang="0">
                  <a:pos x="342" y="148"/>
                </a:cxn>
                <a:cxn ang="0">
                  <a:pos x="368" y="147"/>
                </a:cxn>
                <a:cxn ang="0">
                  <a:pos x="395" y="145"/>
                </a:cxn>
                <a:cxn ang="0">
                  <a:pos x="423" y="142"/>
                </a:cxn>
                <a:cxn ang="0">
                  <a:pos x="685" y="81"/>
                </a:cxn>
                <a:cxn ang="0">
                  <a:pos x="661" y="83"/>
                </a:cxn>
                <a:cxn ang="0">
                  <a:pos x="598" y="88"/>
                </a:cxn>
                <a:cxn ang="0">
                  <a:pos x="555" y="91"/>
                </a:cxn>
                <a:cxn ang="0">
                  <a:pos x="506" y="93"/>
                </a:cxn>
                <a:cxn ang="0">
                  <a:pos x="451" y="94"/>
                </a:cxn>
                <a:cxn ang="0">
                  <a:pos x="395" y="93"/>
                </a:cxn>
                <a:cxn ang="0">
                  <a:pos x="366" y="93"/>
                </a:cxn>
                <a:cxn ang="0">
                  <a:pos x="337" y="92"/>
                </a:cxn>
                <a:cxn ang="0">
                  <a:pos x="308" y="90"/>
                </a:cxn>
                <a:cxn ang="0">
                  <a:pos x="279" y="88"/>
                </a:cxn>
                <a:cxn ang="0">
                  <a:pos x="250" y="85"/>
                </a:cxn>
                <a:cxn ang="0">
                  <a:pos x="220" y="82"/>
                </a:cxn>
                <a:cxn ang="0">
                  <a:pos x="193" y="77"/>
                </a:cxn>
                <a:cxn ang="0">
                  <a:pos x="166" y="72"/>
                </a:cxn>
                <a:cxn ang="0">
                  <a:pos x="140" y="67"/>
                </a:cxn>
                <a:cxn ang="0">
                  <a:pos x="115" y="60"/>
                </a:cxn>
                <a:cxn ang="0">
                  <a:pos x="91" y="53"/>
                </a:cxn>
                <a:cxn ang="0">
                  <a:pos x="69" y="43"/>
                </a:cxn>
                <a:cxn ang="0">
                  <a:pos x="49" y="34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0" y="0"/>
                </a:cxn>
              </a:cxnLst>
              <a:rect l="0" t="0" r="r" b="b"/>
              <a:pathLst>
                <a:path w="685" h="148">
                  <a:moveTo>
                    <a:pt x="0" y="0"/>
                  </a:moveTo>
                  <a:lnTo>
                    <a:pt x="5" y="7"/>
                  </a:lnTo>
                  <a:lnTo>
                    <a:pt x="23" y="27"/>
                  </a:lnTo>
                  <a:lnTo>
                    <a:pt x="37" y="40"/>
                  </a:lnTo>
                  <a:lnTo>
                    <a:pt x="54" y="56"/>
                  </a:lnTo>
                  <a:lnTo>
                    <a:pt x="74" y="71"/>
                  </a:lnTo>
                  <a:lnTo>
                    <a:pt x="97" y="86"/>
                  </a:lnTo>
                  <a:lnTo>
                    <a:pt x="111" y="93"/>
                  </a:lnTo>
                  <a:lnTo>
                    <a:pt x="125" y="101"/>
                  </a:lnTo>
                  <a:lnTo>
                    <a:pt x="140" y="108"/>
                  </a:lnTo>
                  <a:lnTo>
                    <a:pt x="156" y="114"/>
                  </a:lnTo>
                  <a:lnTo>
                    <a:pt x="172" y="121"/>
                  </a:lnTo>
                  <a:lnTo>
                    <a:pt x="190" y="126"/>
                  </a:lnTo>
                  <a:lnTo>
                    <a:pt x="209" y="132"/>
                  </a:lnTo>
                  <a:lnTo>
                    <a:pt x="228" y="136"/>
                  </a:lnTo>
                  <a:lnTo>
                    <a:pt x="250" y="141"/>
                  </a:lnTo>
                  <a:lnTo>
                    <a:pt x="272" y="144"/>
                  </a:lnTo>
                  <a:lnTo>
                    <a:pt x="294" y="146"/>
                  </a:lnTo>
                  <a:lnTo>
                    <a:pt x="318" y="148"/>
                  </a:lnTo>
                  <a:lnTo>
                    <a:pt x="342" y="148"/>
                  </a:lnTo>
                  <a:lnTo>
                    <a:pt x="368" y="147"/>
                  </a:lnTo>
                  <a:lnTo>
                    <a:pt x="395" y="145"/>
                  </a:lnTo>
                  <a:lnTo>
                    <a:pt x="423" y="142"/>
                  </a:lnTo>
                  <a:lnTo>
                    <a:pt x="685" y="81"/>
                  </a:lnTo>
                  <a:lnTo>
                    <a:pt x="661" y="83"/>
                  </a:lnTo>
                  <a:lnTo>
                    <a:pt x="598" y="88"/>
                  </a:lnTo>
                  <a:lnTo>
                    <a:pt x="555" y="91"/>
                  </a:lnTo>
                  <a:lnTo>
                    <a:pt x="506" y="93"/>
                  </a:lnTo>
                  <a:lnTo>
                    <a:pt x="451" y="94"/>
                  </a:lnTo>
                  <a:lnTo>
                    <a:pt x="395" y="93"/>
                  </a:lnTo>
                  <a:lnTo>
                    <a:pt x="366" y="93"/>
                  </a:lnTo>
                  <a:lnTo>
                    <a:pt x="337" y="92"/>
                  </a:lnTo>
                  <a:lnTo>
                    <a:pt x="308" y="90"/>
                  </a:lnTo>
                  <a:lnTo>
                    <a:pt x="279" y="88"/>
                  </a:lnTo>
                  <a:lnTo>
                    <a:pt x="250" y="85"/>
                  </a:lnTo>
                  <a:lnTo>
                    <a:pt x="220" y="82"/>
                  </a:lnTo>
                  <a:lnTo>
                    <a:pt x="193" y="77"/>
                  </a:lnTo>
                  <a:lnTo>
                    <a:pt x="166" y="72"/>
                  </a:lnTo>
                  <a:lnTo>
                    <a:pt x="140" y="67"/>
                  </a:lnTo>
                  <a:lnTo>
                    <a:pt x="115" y="60"/>
                  </a:lnTo>
                  <a:lnTo>
                    <a:pt x="91" y="53"/>
                  </a:lnTo>
                  <a:lnTo>
                    <a:pt x="69" y="43"/>
                  </a:lnTo>
                  <a:lnTo>
                    <a:pt x="49" y="34"/>
                  </a:lnTo>
                  <a:lnTo>
                    <a:pt x="30" y="24"/>
                  </a:lnTo>
                  <a:lnTo>
                    <a:pt x="1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87"/>
            <p:cNvSpPr>
              <a:spLocks/>
            </p:cNvSpPr>
            <p:nvPr/>
          </p:nvSpPr>
          <p:spPr bwMode="auto">
            <a:xfrm>
              <a:off x="684" y="3226"/>
              <a:ext cx="2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23" y="28"/>
                </a:cxn>
                <a:cxn ang="0">
                  <a:pos x="37" y="42"/>
                </a:cxn>
                <a:cxn ang="0">
                  <a:pos x="54" y="57"/>
                </a:cxn>
                <a:cxn ang="0">
                  <a:pos x="74" y="72"/>
                </a:cxn>
                <a:cxn ang="0">
                  <a:pos x="98" y="87"/>
                </a:cxn>
                <a:cxn ang="0">
                  <a:pos x="111" y="94"/>
                </a:cxn>
                <a:cxn ang="0">
                  <a:pos x="125" y="102"/>
                </a:cxn>
                <a:cxn ang="0">
                  <a:pos x="140" y="109"/>
                </a:cxn>
                <a:cxn ang="0">
                  <a:pos x="156" y="115"/>
                </a:cxn>
                <a:cxn ang="0">
                  <a:pos x="173" y="122"/>
                </a:cxn>
                <a:cxn ang="0">
                  <a:pos x="190" y="127"/>
                </a:cxn>
                <a:cxn ang="0">
                  <a:pos x="210" y="134"/>
                </a:cxn>
                <a:cxn ang="0">
                  <a:pos x="230" y="138"/>
                </a:cxn>
                <a:cxn ang="0">
                  <a:pos x="250" y="142"/>
                </a:cxn>
                <a:cxn ang="0">
                  <a:pos x="272" y="145"/>
                </a:cxn>
                <a:cxn ang="0">
                  <a:pos x="294" y="147"/>
                </a:cxn>
                <a:cxn ang="0">
                  <a:pos x="318" y="149"/>
                </a:cxn>
                <a:cxn ang="0">
                  <a:pos x="343" y="149"/>
                </a:cxn>
                <a:cxn ang="0">
                  <a:pos x="368" y="148"/>
                </a:cxn>
                <a:cxn ang="0">
                  <a:pos x="395" y="146"/>
                </a:cxn>
                <a:cxn ang="0">
                  <a:pos x="423" y="143"/>
                </a:cxn>
                <a:cxn ang="0">
                  <a:pos x="685" y="82"/>
                </a:cxn>
                <a:cxn ang="0">
                  <a:pos x="661" y="84"/>
                </a:cxn>
                <a:cxn ang="0">
                  <a:pos x="598" y="89"/>
                </a:cxn>
                <a:cxn ang="0">
                  <a:pos x="555" y="92"/>
                </a:cxn>
                <a:cxn ang="0">
                  <a:pos x="506" y="93"/>
                </a:cxn>
                <a:cxn ang="0">
                  <a:pos x="451" y="95"/>
                </a:cxn>
                <a:cxn ang="0">
                  <a:pos x="395" y="94"/>
                </a:cxn>
                <a:cxn ang="0">
                  <a:pos x="366" y="94"/>
                </a:cxn>
                <a:cxn ang="0">
                  <a:pos x="337" y="93"/>
                </a:cxn>
                <a:cxn ang="0">
                  <a:pos x="308" y="91"/>
                </a:cxn>
                <a:cxn ang="0">
                  <a:pos x="279" y="89"/>
                </a:cxn>
                <a:cxn ang="0">
                  <a:pos x="250" y="86"/>
                </a:cxn>
                <a:cxn ang="0">
                  <a:pos x="222" y="82"/>
                </a:cxn>
                <a:cxn ang="0">
                  <a:pos x="193" y="78"/>
                </a:cxn>
                <a:cxn ang="0">
                  <a:pos x="166" y="73"/>
                </a:cxn>
                <a:cxn ang="0">
                  <a:pos x="140" y="68"/>
                </a:cxn>
                <a:cxn ang="0">
                  <a:pos x="115" y="61"/>
                </a:cxn>
                <a:cxn ang="0">
                  <a:pos x="91" y="54"/>
                </a:cxn>
                <a:cxn ang="0">
                  <a:pos x="70" y="45"/>
                </a:cxn>
                <a:cxn ang="0">
                  <a:pos x="49" y="35"/>
                </a:cxn>
                <a:cxn ang="0">
                  <a:pos x="31" y="24"/>
                </a:cxn>
                <a:cxn ang="0">
                  <a:pos x="14" y="13"/>
                </a:cxn>
                <a:cxn ang="0">
                  <a:pos x="0" y="0"/>
                </a:cxn>
              </a:cxnLst>
              <a:rect l="0" t="0" r="r" b="b"/>
              <a:pathLst>
                <a:path w="685" h="149">
                  <a:moveTo>
                    <a:pt x="0" y="0"/>
                  </a:moveTo>
                  <a:lnTo>
                    <a:pt x="6" y="8"/>
                  </a:lnTo>
                  <a:lnTo>
                    <a:pt x="23" y="28"/>
                  </a:lnTo>
                  <a:lnTo>
                    <a:pt x="37" y="42"/>
                  </a:lnTo>
                  <a:lnTo>
                    <a:pt x="54" y="57"/>
                  </a:lnTo>
                  <a:lnTo>
                    <a:pt x="74" y="72"/>
                  </a:lnTo>
                  <a:lnTo>
                    <a:pt x="98" y="87"/>
                  </a:lnTo>
                  <a:lnTo>
                    <a:pt x="111" y="94"/>
                  </a:lnTo>
                  <a:lnTo>
                    <a:pt x="125" y="102"/>
                  </a:lnTo>
                  <a:lnTo>
                    <a:pt x="140" y="109"/>
                  </a:lnTo>
                  <a:lnTo>
                    <a:pt x="156" y="115"/>
                  </a:lnTo>
                  <a:lnTo>
                    <a:pt x="173" y="122"/>
                  </a:lnTo>
                  <a:lnTo>
                    <a:pt x="190" y="127"/>
                  </a:lnTo>
                  <a:lnTo>
                    <a:pt x="210" y="134"/>
                  </a:lnTo>
                  <a:lnTo>
                    <a:pt x="230" y="138"/>
                  </a:lnTo>
                  <a:lnTo>
                    <a:pt x="250" y="142"/>
                  </a:lnTo>
                  <a:lnTo>
                    <a:pt x="272" y="145"/>
                  </a:lnTo>
                  <a:lnTo>
                    <a:pt x="294" y="147"/>
                  </a:lnTo>
                  <a:lnTo>
                    <a:pt x="318" y="149"/>
                  </a:lnTo>
                  <a:lnTo>
                    <a:pt x="343" y="149"/>
                  </a:lnTo>
                  <a:lnTo>
                    <a:pt x="368" y="148"/>
                  </a:lnTo>
                  <a:lnTo>
                    <a:pt x="395" y="146"/>
                  </a:lnTo>
                  <a:lnTo>
                    <a:pt x="423" y="143"/>
                  </a:lnTo>
                  <a:lnTo>
                    <a:pt x="685" y="82"/>
                  </a:lnTo>
                  <a:lnTo>
                    <a:pt x="661" y="84"/>
                  </a:lnTo>
                  <a:lnTo>
                    <a:pt x="598" y="89"/>
                  </a:lnTo>
                  <a:lnTo>
                    <a:pt x="555" y="92"/>
                  </a:lnTo>
                  <a:lnTo>
                    <a:pt x="506" y="93"/>
                  </a:lnTo>
                  <a:lnTo>
                    <a:pt x="451" y="95"/>
                  </a:lnTo>
                  <a:lnTo>
                    <a:pt x="395" y="94"/>
                  </a:lnTo>
                  <a:lnTo>
                    <a:pt x="366" y="94"/>
                  </a:lnTo>
                  <a:lnTo>
                    <a:pt x="337" y="93"/>
                  </a:lnTo>
                  <a:lnTo>
                    <a:pt x="308" y="91"/>
                  </a:lnTo>
                  <a:lnTo>
                    <a:pt x="279" y="89"/>
                  </a:lnTo>
                  <a:lnTo>
                    <a:pt x="250" y="86"/>
                  </a:lnTo>
                  <a:lnTo>
                    <a:pt x="222" y="82"/>
                  </a:lnTo>
                  <a:lnTo>
                    <a:pt x="193" y="78"/>
                  </a:lnTo>
                  <a:lnTo>
                    <a:pt x="166" y="73"/>
                  </a:lnTo>
                  <a:lnTo>
                    <a:pt x="140" y="68"/>
                  </a:lnTo>
                  <a:lnTo>
                    <a:pt x="115" y="61"/>
                  </a:lnTo>
                  <a:lnTo>
                    <a:pt x="91" y="54"/>
                  </a:lnTo>
                  <a:lnTo>
                    <a:pt x="70" y="45"/>
                  </a:lnTo>
                  <a:lnTo>
                    <a:pt x="49" y="35"/>
                  </a:lnTo>
                  <a:lnTo>
                    <a:pt x="31" y="24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88"/>
            <p:cNvSpPr>
              <a:spLocks/>
            </p:cNvSpPr>
            <p:nvPr/>
          </p:nvSpPr>
          <p:spPr bwMode="auto">
            <a:xfrm>
              <a:off x="590" y="3232"/>
              <a:ext cx="24" cy="30"/>
            </a:xfrm>
            <a:custGeom>
              <a:avLst/>
              <a:gdLst/>
              <a:ahLst/>
              <a:cxnLst>
                <a:cxn ang="0">
                  <a:pos x="369" y="30"/>
                </a:cxn>
                <a:cxn ang="0">
                  <a:pos x="341" y="18"/>
                </a:cxn>
                <a:cxn ang="0">
                  <a:pos x="313" y="9"/>
                </a:cxn>
                <a:cxn ang="0">
                  <a:pos x="285" y="3"/>
                </a:cxn>
                <a:cxn ang="0">
                  <a:pos x="258" y="1"/>
                </a:cxn>
                <a:cxn ang="0">
                  <a:pos x="232" y="1"/>
                </a:cxn>
                <a:cxn ang="0">
                  <a:pos x="206" y="4"/>
                </a:cxn>
                <a:cxn ang="0">
                  <a:pos x="181" y="9"/>
                </a:cxn>
                <a:cxn ang="0">
                  <a:pos x="156" y="17"/>
                </a:cxn>
                <a:cxn ang="0">
                  <a:pos x="132" y="27"/>
                </a:cxn>
                <a:cxn ang="0">
                  <a:pos x="109" y="40"/>
                </a:cxn>
                <a:cxn ang="0">
                  <a:pos x="87" y="55"/>
                </a:cxn>
                <a:cxn ang="0">
                  <a:pos x="56" y="80"/>
                </a:cxn>
                <a:cxn ang="0">
                  <a:pos x="17" y="119"/>
                </a:cxn>
                <a:cxn ang="0">
                  <a:pos x="26" y="122"/>
                </a:cxn>
                <a:cxn ang="0">
                  <a:pos x="80" y="100"/>
                </a:cxn>
                <a:cxn ang="0">
                  <a:pos x="135" y="96"/>
                </a:cxn>
                <a:cxn ang="0">
                  <a:pos x="188" y="109"/>
                </a:cxn>
                <a:cxn ang="0">
                  <a:pos x="240" y="136"/>
                </a:cxn>
                <a:cxn ang="0">
                  <a:pos x="289" y="176"/>
                </a:cxn>
                <a:cxn ang="0">
                  <a:pos x="335" y="225"/>
                </a:cxn>
                <a:cxn ang="0">
                  <a:pos x="374" y="283"/>
                </a:cxn>
                <a:cxn ang="0">
                  <a:pos x="405" y="346"/>
                </a:cxn>
                <a:cxn ang="0">
                  <a:pos x="429" y="412"/>
                </a:cxn>
                <a:cxn ang="0">
                  <a:pos x="443" y="479"/>
                </a:cxn>
                <a:cxn ang="0">
                  <a:pos x="446" y="545"/>
                </a:cxn>
                <a:cxn ang="0">
                  <a:pos x="437" y="606"/>
                </a:cxn>
                <a:cxn ang="0">
                  <a:pos x="414" y="663"/>
                </a:cxn>
                <a:cxn ang="0">
                  <a:pos x="377" y="712"/>
                </a:cxn>
                <a:cxn ang="0">
                  <a:pos x="323" y="749"/>
                </a:cxn>
                <a:cxn ang="0">
                  <a:pos x="304" y="761"/>
                </a:cxn>
                <a:cxn ang="0">
                  <a:pos x="331" y="756"/>
                </a:cxn>
                <a:cxn ang="0">
                  <a:pos x="359" y="749"/>
                </a:cxn>
                <a:cxn ang="0">
                  <a:pos x="387" y="738"/>
                </a:cxn>
                <a:cxn ang="0">
                  <a:pos x="423" y="720"/>
                </a:cxn>
                <a:cxn ang="0">
                  <a:pos x="462" y="692"/>
                </a:cxn>
                <a:cxn ang="0">
                  <a:pos x="497" y="658"/>
                </a:cxn>
                <a:cxn ang="0">
                  <a:pos x="526" y="620"/>
                </a:cxn>
                <a:cxn ang="0">
                  <a:pos x="552" y="577"/>
                </a:cxn>
                <a:cxn ang="0">
                  <a:pos x="570" y="531"/>
                </a:cxn>
                <a:cxn ang="0">
                  <a:pos x="584" y="482"/>
                </a:cxn>
                <a:cxn ang="0">
                  <a:pos x="591" y="431"/>
                </a:cxn>
                <a:cxn ang="0">
                  <a:pos x="592" y="379"/>
                </a:cxn>
                <a:cxn ang="0">
                  <a:pos x="587" y="327"/>
                </a:cxn>
                <a:cxn ang="0">
                  <a:pos x="575" y="276"/>
                </a:cxn>
                <a:cxn ang="0">
                  <a:pos x="557" y="225"/>
                </a:cxn>
                <a:cxn ang="0">
                  <a:pos x="530" y="178"/>
                </a:cxn>
                <a:cxn ang="0">
                  <a:pos x="497" y="132"/>
                </a:cxn>
                <a:cxn ang="0">
                  <a:pos x="457" y="91"/>
                </a:cxn>
                <a:cxn ang="0">
                  <a:pos x="410" y="55"/>
                </a:cxn>
              </a:cxnLst>
              <a:rect l="0" t="0" r="r" b="b"/>
              <a:pathLst>
                <a:path w="592" h="763">
                  <a:moveTo>
                    <a:pt x="383" y="38"/>
                  </a:moveTo>
                  <a:lnTo>
                    <a:pt x="369" y="30"/>
                  </a:lnTo>
                  <a:lnTo>
                    <a:pt x="355" y="24"/>
                  </a:lnTo>
                  <a:lnTo>
                    <a:pt x="341" y="18"/>
                  </a:lnTo>
                  <a:lnTo>
                    <a:pt x="327" y="13"/>
                  </a:lnTo>
                  <a:lnTo>
                    <a:pt x="313" y="9"/>
                  </a:lnTo>
                  <a:lnTo>
                    <a:pt x="300" y="6"/>
                  </a:lnTo>
                  <a:lnTo>
                    <a:pt x="285" y="3"/>
                  </a:lnTo>
                  <a:lnTo>
                    <a:pt x="272" y="1"/>
                  </a:lnTo>
                  <a:lnTo>
                    <a:pt x="258" y="1"/>
                  </a:lnTo>
                  <a:lnTo>
                    <a:pt x="245" y="0"/>
                  </a:lnTo>
                  <a:lnTo>
                    <a:pt x="232" y="1"/>
                  </a:lnTo>
                  <a:lnTo>
                    <a:pt x="219" y="2"/>
                  </a:lnTo>
                  <a:lnTo>
                    <a:pt x="206" y="4"/>
                  </a:lnTo>
                  <a:lnTo>
                    <a:pt x="193" y="6"/>
                  </a:lnTo>
                  <a:lnTo>
                    <a:pt x="181" y="9"/>
                  </a:lnTo>
                  <a:lnTo>
                    <a:pt x="168" y="13"/>
                  </a:lnTo>
                  <a:lnTo>
                    <a:pt x="156" y="17"/>
                  </a:lnTo>
                  <a:lnTo>
                    <a:pt x="144" y="22"/>
                  </a:lnTo>
                  <a:lnTo>
                    <a:pt x="132" y="27"/>
                  </a:lnTo>
                  <a:lnTo>
                    <a:pt x="121" y="33"/>
                  </a:lnTo>
                  <a:lnTo>
                    <a:pt x="109" y="40"/>
                  </a:lnTo>
                  <a:lnTo>
                    <a:pt x="98" y="47"/>
                  </a:lnTo>
                  <a:lnTo>
                    <a:pt x="87" y="55"/>
                  </a:lnTo>
                  <a:lnTo>
                    <a:pt x="77" y="63"/>
                  </a:lnTo>
                  <a:lnTo>
                    <a:pt x="56" y="80"/>
                  </a:lnTo>
                  <a:lnTo>
                    <a:pt x="36" y="99"/>
                  </a:lnTo>
                  <a:lnTo>
                    <a:pt x="17" y="119"/>
                  </a:lnTo>
                  <a:lnTo>
                    <a:pt x="0" y="141"/>
                  </a:lnTo>
                  <a:lnTo>
                    <a:pt x="26" y="122"/>
                  </a:lnTo>
                  <a:lnTo>
                    <a:pt x="54" y="108"/>
                  </a:lnTo>
                  <a:lnTo>
                    <a:pt x="80" y="100"/>
                  </a:lnTo>
                  <a:lnTo>
                    <a:pt x="108" y="95"/>
                  </a:lnTo>
                  <a:lnTo>
                    <a:pt x="135" y="96"/>
                  </a:lnTo>
                  <a:lnTo>
                    <a:pt x="162" y="100"/>
                  </a:lnTo>
                  <a:lnTo>
                    <a:pt x="188" y="109"/>
                  </a:lnTo>
                  <a:lnTo>
                    <a:pt x="215" y="121"/>
                  </a:lnTo>
                  <a:lnTo>
                    <a:pt x="240" y="136"/>
                  </a:lnTo>
                  <a:lnTo>
                    <a:pt x="265" y="155"/>
                  </a:lnTo>
                  <a:lnTo>
                    <a:pt x="289" y="176"/>
                  </a:lnTo>
                  <a:lnTo>
                    <a:pt x="313" y="200"/>
                  </a:lnTo>
                  <a:lnTo>
                    <a:pt x="335" y="225"/>
                  </a:lnTo>
                  <a:lnTo>
                    <a:pt x="355" y="254"/>
                  </a:lnTo>
                  <a:lnTo>
                    <a:pt x="374" y="283"/>
                  </a:lnTo>
                  <a:lnTo>
                    <a:pt x="391" y="314"/>
                  </a:lnTo>
                  <a:lnTo>
                    <a:pt x="405" y="346"/>
                  </a:lnTo>
                  <a:lnTo>
                    <a:pt x="418" y="379"/>
                  </a:lnTo>
                  <a:lnTo>
                    <a:pt x="429" y="412"/>
                  </a:lnTo>
                  <a:lnTo>
                    <a:pt x="437" y="446"/>
                  </a:lnTo>
                  <a:lnTo>
                    <a:pt x="443" y="479"/>
                  </a:lnTo>
                  <a:lnTo>
                    <a:pt x="446" y="512"/>
                  </a:lnTo>
                  <a:lnTo>
                    <a:pt x="446" y="545"/>
                  </a:lnTo>
                  <a:lnTo>
                    <a:pt x="443" y="576"/>
                  </a:lnTo>
                  <a:lnTo>
                    <a:pt x="437" y="606"/>
                  </a:lnTo>
                  <a:lnTo>
                    <a:pt x="427" y="636"/>
                  </a:lnTo>
                  <a:lnTo>
                    <a:pt x="414" y="663"/>
                  </a:lnTo>
                  <a:lnTo>
                    <a:pt x="397" y="688"/>
                  </a:lnTo>
                  <a:lnTo>
                    <a:pt x="377" y="712"/>
                  </a:lnTo>
                  <a:lnTo>
                    <a:pt x="352" y="732"/>
                  </a:lnTo>
                  <a:lnTo>
                    <a:pt x="323" y="749"/>
                  </a:lnTo>
                  <a:lnTo>
                    <a:pt x="289" y="763"/>
                  </a:lnTo>
                  <a:lnTo>
                    <a:pt x="304" y="761"/>
                  </a:lnTo>
                  <a:lnTo>
                    <a:pt x="318" y="759"/>
                  </a:lnTo>
                  <a:lnTo>
                    <a:pt x="331" y="756"/>
                  </a:lnTo>
                  <a:lnTo>
                    <a:pt x="345" y="753"/>
                  </a:lnTo>
                  <a:lnTo>
                    <a:pt x="359" y="749"/>
                  </a:lnTo>
                  <a:lnTo>
                    <a:pt x="373" y="744"/>
                  </a:lnTo>
                  <a:lnTo>
                    <a:pt x="387" y="738"/>
                  </a:lnTo>
                  <a:lnTo>
                    <a:pt x="401" y="732"/>
                  </a:lnTo>
                  <a:lnTo>
                    <a:pt x="423" y="720"/>
                  </a:lnTo>
                  <a:lnTo>
                    <a:pt x="443" y="706"/>
                  </a:lnTo>
                  <a:lnTo>
                    <a:pt x="462" y="692"/>
                  </a:lnTo>
                  <a:lnTo>
                    <a:pt x="480" y="676"/>
                  </a:lnTo>
                  <a:lnTo>
                    <a:pt x="497" y="658"/>
                  </a:lnTo>
                  <a:lnTo>
                    <a:pt x="512" y="640"/>
                  </a:lnTo>
                  <a:lnTo>
                    <a:pt x="526" y="620"/>
                  </a:lnTo>
                  <a:lnTo>
                    <a:pt x="539" y="598"/>
                  </a:lnTo>
                  <a:lnTo>
                    <a:pt x="552" y="577"/>
                  </a:lnTo>
                  <a:lnTo>
                    <a:pt x="562" y="554"/>
                  </a:lnTo>
                  <a:lnTo>
                    <a:pt x="570" y="531"/>
                  </a:lnTo>
                  <a:lnTo>
                    <a:pt x="578" y="506"/>
                  </a:lnTo>
                  <a:lnTo>
                    <a:pt x="584" y="482"/>
                  </a:lnTo>
                  <a:lnTo>
                    <a:pt x="588" y="457"/>
                  </a:lnTo>
                  <a:lnTo>
                    <a:pt x="591" y="431"/>
                  </a:lnTo>
                  <a:lnTo>
                    <a:pt x="592" y="405"/>
                  </a:lnTo>
                  <a:lnTo>
                    <a:pt x="592" y="379"/>
                  </a:lnTo>
                  <a:lnTo>
                    <a:pt x="590" y="353"/>
                  </a:lnTo>
                  <a:lnTo>
                    <a:pt x="587" y="327"/>
                  </a:lnTo>
                  <a:lnTo>
                    <a:pt x="582" y="301"/>
                  </a:lnTo>
                  <a:lnTo>
                    <a:pt x="575" y="276"/>
                  </a:lnTo>
                  <a:lnTo>
                    <a:pt x="567" y="251"/>
                  </a:lnTo>
                  <a:lnTo>
                    <a:pt x="557" y="225"/>
                  </a:lnTo>
                  <a:lnTo>
                    <a:pt x="544" y="201"/>
                  </a:lnTo>
                  <a:lnTo>
                    <a:pt x="530" y="178"/>
                  </a:lnTo>
                  <a:lnTo>
                    <a:pt x="515" y="155"/>
                  </a:lnTo>
                  <a:lnTo>
                    <a:pt x="497" y="132"/>
                  </a:lnTo>
                  <a:lnTo>
                    <a:pt x="478" y="111"/>
                  </a:lnTo>
                  <a:lnTo>
                    <a:pt x="457" y="91"/>
                  </a:lnTo>
                  <a:lnTo>
                    <a:pt x="435" y="73"/>
                  </a:lnTo>
                  <a:lnTo>
                    <a:pt x="410" y="55"/>
                  </a:lnTo>
                  <a:lnTo>
                    <a:pt x="383" y="38"/>
                  </a:lnTo>
                  <a:close/>
                </a:path>
              </a:pathLst>
            </a:custGeom>
            <a:solidFill>
              <a:srgbClr val="E5A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571736" y="142852"/>
            <a:ext cx="6357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5400" b="1" dirty="0">
                <a:solidFill>
                  <a:srgbClr val="FF0000"/>
                </a:solidFill>
              </a:rPr>
              <a:t>Дәптермен </a:t>
            </a:r>
            <a:r>
              <a:rPr lang="kk-KZ" sz="5400" b="1" dirty="0" smtClean="0">
                <a:solidFill>
                  <a:srgbClr val="FF0000"/>
                </a:solidFill>
              </a:rPr>
              <a:t> жұмыс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357159" y="3500438"/>
            <a:ext cx="3571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bg2">
                    <a:lumMod val="10000"/>
                  </a:schemeClr>
                </a:solidFill>
              </a:rPr>
              <a:t>Тақырыпты және жаңа </a:t>
            </a:r>
            <a:r>
              <a:rPr lang="kk-KZ" sz="3200" b="1" dirty="0" smtClean="0">
                <a:solidFill>
                  <a:schemeClr val="bg2">
                    <a:lumMod val="10000"/>
                  </a:schemeClr>
                </a:solidFill>
              </a:rPr>
              <a:t>технологиялық картаны  жаздыру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sdgraphics.com/wp-content/uploads/2009/06/photoshop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Сарамандық жұмыс: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Қаңылтырмен жұмыс кезіндегі қауіпсіздік ережесін сақтау.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Қаңылтырмен жұмыс істегенде міндетті түрде қолғап 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Қаңылтырдың шетін қиғанда үрлемей арнаулы сыпырғышпен сыпыр.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Қаңылтырдың бетін,  жиегін саусағымен сипама.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 салатын және ұшы өткір шапқыларды үшкір қаңылтырдың бөлігін қалтаңа салма.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Темір қайшымен жұмыс істегенде қайшы белдің деңгейінен төмен болсын.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Школа\Desktop\35f610cc23d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Сергіту  сәті.   Мақал – мәтелдердің  қалып  кеткен  сөзін  тауып екі тілде айту. 	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Қанша  жуан  болсада , 	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Жалғыз  .............  үй  болмас.    (Ағаш,   дерево)   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Жігітке  жеті  ..........  де  аз,   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Жетпіс  ........  көп  емес.              (Өнер,   искусство)  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Өнерлінің  қолы  алтын,    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Өлеңшінің  ...........  алтын.          (Сөзі,  слово)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Мал  жұтаса  да ........  жұтамас.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(Өнер,   искусство)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Жеті  рет  өлшеп  ......  рет  кес.     (Бір, один)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338</Words>
  <PresentationFormat>Экран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Нурболат</dc:creator>
  <cp:lastModifiedBy>Нурболат</cp:lastModifiedBy>
  <cp:revision>10</cp:revision>
  <dcterms:created xsi:type="dcterms:W3CDTF">2017-10-19T09:30:57Z</dcterms:created>
  <dcterms:modified xsi:type="dcterms:W3CDTF">2017-10-19T10:34:57Z</dcterms:modified>
</cp:coreProperties>
</file>