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5B4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23E1-CF54-4446-97DB-DF281FE1B64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8108-5DFD-43EC-AB4B-7EE2BDFD7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керек файл\сабақтар қоры\мастер класс\мастер-класс\Фоны для презентаций. 105 штук\9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000240"/>
            <a:ext cx="81439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Құстардың көктемгі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тіршілігі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293096"/>
            <a:ext cx="4983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Қостанай облысы, Аманкелді ауданының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Ә. Боранбаев атындағы жалпы білім беретін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орта мектебінің бастауыш сынып мұғалімі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Бейсенбаева Айгүл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Көшербайқызы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548680"/>
            <a:ext cx="30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 – сынып.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Дүниетану пәні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керек файл\сабақтар қоры\мастер класс\мастер-класс\Фоны для презентаций. 105 штук\6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84331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 algn="ctr"/>
            <a:endParaRPr lang="kk-KZ" sz="3200" dirty="0" smtClean="0">
              <a:ln w="28575"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Құстар және олардың көктемгі тіршілігі, </a:t>
            </a: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табиғатқа келтіретін пайдасы туралы,</a:t>
            </a: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көктемде  құстар тіршілігінде болатын </a:t>
            </a: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өзгерістерді ұғындыру.</a:t>
            </a: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Табиғатқа деген сүйіспеншілік сезімдерін</a:t>
            </a: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қалыптастыру, құстарды қорғап, қамқор</a:t>
            </a:r>
          </a:p>
          <a:p>
            <a:pPr algn="ctr"/>
            <a:r>
              <a:rPr lang="kk-KZ" sz="3600" dirty="0" smtClean="0">
                <a:ln w="28575"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бола білуге тәрбиелеу.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ерек файл\сабақтар қоры\мастер класс\мастер-класс\Фоны для презентаций. 105 штук\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28604"/>
            <a:ext cx="771530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Психологиялық сәт </a:t>
            </a:r>
            <a:endParaRPr lang="ru-RU" sz="54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00240"/>
            <a:ext cx="70009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Мақсатымыз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білім алу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Міндетіміз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еңбектену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Білімді боп топты жару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Білікті боп өмірге ену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ерек файл\сабақтар қоры\мастер класс\мастер-класс\Фоны для презентаций. 105 штук\1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285984" y="785794"/>
            <a:ext cx="471490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n w="28575">
                  <a:solidFill>
                    <a:srgbClr val="C00000"/>
                  </a:solidFill>
                </a:ln>
              </a:rPr>
              <a:t>Тірі табиғат</a:t>
            </a:r>
            <a:endParaRPr lang="ru-RU" sz="2800" dirty="0">
              <a:ln w="28575">
                <a:solidFill>
                  <a:srgbClr val="C00000"/>
                </a:solidFill>
              </a:ln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929454" y="135729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286116" y="2285992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678761" y="1607331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29256" y="17144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ерек файл\сабақтар қоры\мастер класс\мастер-класс\Фоны для презентаций. 105 штук\2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785926"/>
            <a:ext cx="842801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Жағдаят шешу.</a:t>
            </a:r>
          </a:p>
          <a:p>
            <a:r>
              <a:rPr lang="kk-KZ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Табиғатта құстар болмаса,</a:t>
            </a:r>
          </a:p>
          <a:p>
            <a:r>
              <a:rPr lang="kk-KZ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құстар түгел жойылып кетсе,</a:t>
            </a:r>
          </a:p>
          <a:p>
            <a:r>
              <a:rPr lang="kk-KZ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өсімдіктердің күйі не болар еді?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ерек файл\сабақтар қоры\мастер класс\мастер-класс\Фоны для презентаций. 105 штук\1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dai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2071702" cy="2000240"/>
          </a:xfrm>
          <a:prstGeom prst="rect">
            <a:avLst/>
          </a:prstGeom>
          <a:noFill/>
        </p:spPr>
      </p:pic>
      <p:pic>
        <p:nvPicPr>
          <p:cNvPr id="4" name="Picture 5" descr="MPj040711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2225092" cy="1928826"/>
          </a:xfrm>
          <a:prstGeom prst="rect">
            <a:avLst/>
          </a:prstGeom>
          <a:noFill/>
        </p:spPr>
      </p:pic>
      <p:pic>
        <p:nvPicPr>
          <p:cNvPr id="5" name="Picture 5" descr="lastoc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2857488" cy="2143140"/>
          </a:xfrm>
          <a:prstGeom prst="rect">
            <a:avLst/>
          </a:prstGeom>
          <a:noFill/>
        </p:spPr>
      </p:pic>
      <p:pic>
        <p:nvPicPr>
          <p:cNvPr id="6" name="Picture 2" descr="galerida_cristata_grested_lark_KJ7T5690_out_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00042"/>
            <a:ext cx="2214578" cy="1928826"/>
          </a:xfrm>
          <a:prstGeom prst="rect">
            <a:avLst/>
          </a:prstGeom>
          <a:noFill/>
        </p:spPr>
      </p:pic>
      <p:pic>
        <p:nvPicPr>
          <p:cNvPr id="7" name="Picture 6" descr="IMG_56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500306"/>
            <a:ext cx="2007011" cy="2000263"/>
          </a:xfrm>
          <a:prstGeom prst="rect">
            <a:avLst/>
          </a:prstGeom>
          <a:noFill/>
        </p:spPr>
      </p:pic>
      <p:pic>
        <p:nvPicPr>
          <p:cNvPr id="8" name="Picture 4" descr="ворона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500042"/>
            <a:ext cx="2143140" cy="1953016"/>
          </a:xfrm>
          <a:prstGeom prst="rect">
            <a:avLst/>
          </a:prstGeom>
          <a:noFill/>
        </p:spPr>
      </p:pic>
      <p:pic>
        <p:nvPicPr>
          <p:cNvPr id="9" name="Picture 3" descr="270px-CRW_298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500042"/>
            <a:ext cx="2357454" cy="1909606"/>
          </a:xfrm>
          <a:prstGeom prst="rect">
            <a:avLst/>
          </a:prstGeom>
          <a:noFill/>
        </p:spPr>
      </p:pic>
      <p:pic>
        <p:nvPicPr>
          <p:cNvPr id="10" name="Рисунок 9" descr="C:\Documents and Settings\Администратор\Мои документы\Мои рисунки\Изображение\Изображение 045.jpg"/>
          <p:cNvPicPr/>
          <p:nvPr/>
        </p:nvPicPr>
        <p:blipFill>
          <a:blip r:embed="rId10"/>
          <a:srcRect l="12827" t="47897" r="64404" b="42290"/>
          <a:stretch>
            <a:fillRect/>
          </a:stretch>
        </p:blipFill>
        <p:spPr bwMode="auto">
          <a:xfrm>
            <a:off x="4429124" y="242886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Администратор\Мои документы\Мои рисунки\Изображение\Изображение 046.jpg"/>
          <p:cNvPicPr/>
          <p:nvPr/>
        </p:nvPicPr>
        <p:blipFill>
          <a:blip r:embed="rId11"/>
          <a:srcRect l="12988" t="10397" r="65646" b="73598"/>
          <a:stretch>
            <a:fillRect/>
          </a:stretch>
        </p:blipFill>
        <p:spPr bwMode="auto">
          <a:xfrm>
            <a:off x="6429388" y="242886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Мои документы\Мои рисунки\Изображение\Изображение 046.jpg"/>
          <p:cNvPicPr/>
          <p:nvPr/>
        </p:nvPicPr>
        <p:blipFill>
          <a:blip r:embed="rId11"/>
          <a:srcRect l="15594" t="27803" r="65646" b="56192"/>
          <a:stretch>
            <a:fillRect/>
          </a:stretch>
        </p:blipFill>
        <p:spPr bwMode="auto">
          <a:xfrm>
            <a:off x="3000364" y="464344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erring_Gull"/>
          <p:cNvPicPr>
            <a:picLocks noChangeAspect="1" noChangeArrowheads="1"/>
          </p:cNvPicPr>
          <p:nvPr/>
        </p:nvPicPr>
        <p:blipFill>
          <a:blip r:embed="rId12"/>
          <a:srcRect l="40151" t="27653" r="11323" b="32309"/>
          <a:stretch>
            <a:fillRect/>
          </a:stretch>
        </p:blipFill>
        <p:spPr bwMode="auto">
          <a:xfrm>
            <a:off x="5929322" y="4714884"/>
            <a:ext cx="2928958" cy="17859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28860" y="4214818"/>
            <a:ext cx="4336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Жыл құстарын тап</a:t>
            </a:r>
            <a:endParaRPr lang="ru-RU" sz="4000" b="1" dirty="0">
              <a:ln w="18000">
                <a:solidFill>
                  <a:srgbClr val="7030A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row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Рабочий стол\керек файл\сабақтар қоры\мастер класс\мастер-класс\Фоны для презентаций. 105 штук\10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14744" y="571480"/>
            <a:ext cx="144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effectLst/>
              </a:rPr>
              <a:t>I</a:t>
            </a:r>
            <a:r>
              <a:rPr lang="kk-KZ" sz="4000" dirty="0" smtClean="0">
                <a:ln>
                  <a:solidFill>
                    <a:srgbClr val="002060"/>
                  </a:solidFill>
                </a:ln>
                <a:effectLst/>
              </a:rPr>
              <a:t> топ</a:t>
            </a:r>
            <a:endParaRPr lang="ru-RU" sz="4000" dirty="0">
              <a:ln>
                <a:solidFill>
                  <a:srgbClr val="002060"/>
                </a:solidFill>
              </a:ln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285992"/>
            <a:ext cx="8215402" cy="1754326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“Дауысынан  таны” ойыны</a:t>
            </a:r>
            <a:endParaRPr lang="ru-RU" sz="54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3" fill="hold"/>
                                        <p:tgtEl>
                                          <p:spTgt spid="11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ерек файл\сабақтар қоры\мастер класс\мастер-класс\Фоны для презентаций. 105 штук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2766" y="-315416"/>
            <a:ext cx="9753600" cy="7277100"/>
          </a:xfrm>
          <a:prstGeom prst="rect">
            <a:avLst/>
          </a:prstGeom>
          <a:noFill/>
        </p:spPr>
      </p:pic>
      <p:pic>
        <p:nvPicPr>
          <p:cNvPr id="3" name="Рисунок 2" descr="ворона cop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928958" cy="1571636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Мои документы\Мои рисунки\Изображение\Изображение 044.jpg"/>
          <p:cNvPicPr/>
          <p:nvPr/>
        </p:nvPicPr>
        <p:blipFill>
          <a:blip r:embed="rId4"/>
          <a:srcRect l="33993" t="51285" r="47087" b="39252"/>
          <a:stretch>
            <a:fillRect/>
          </a:stretch>
        </p:blipFill>
        <p:spPr bwMode="auto">
          <a:xfrm>
            <a:off x="357158" y="3000372"/>
            <a:ext cx="29289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Мои рисунки\Изображение\Изображение 045.jpg"/>
          <p:cNvPicPr/>
          <p:nvPr/>
        </p:nvPicPr>
        <p:blipFill>
          <a:blip r:embed="rId5"/>
          <a:srcRect l="12827" t="47897" r="64404" b="42290"/>
          <a:stretch>
            <a:fillRect/>
          </a:stretch>
        </p:blipFill>
        <p:spPr bwMode="auto">
          <a:xfrm>
            <a:off x="357158" y="5000636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Мои рисунки\Изображение\Изображение 044.jpg"/>
          <p:cNvPicPr/>
          <p:nvPr/>
        </p:nvPicPr>
        <p:blipFill>
          <a:blip r:embed="rId4"/>
          <a:srcRect l="32870" t="43107" r="47050" b="48949"/>
          <a:stretch>
            <a:fillRect/>
          </a:stretch>
        </p:blipFill>
        <p:spPr bwMode="auto">
          <a:xfrm>
            <a:off x="5500694" y="1071546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Мои документы\Мои рисунки\Изображение\Изображение 045.jpg"/>
          <p:cNvPicPr/>
          <p:nvPr/>
        </p:nvPicPr>
        <p:blipFill>
          <a:blip r:embed="rId5"/>
          <a:srcRect l="12827" t="56892" r="64404" b="35748"/>
          <a:stretch>
            <a:fillRect/>
          </a:stretch>
        </p:blipFill>
        <p:spPr bwMode="auto">
          <a:xfrm>
            <a:off x="5500694" y="3000372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Мои документы\Мои рисунки\Изображение\Изображение 044.jpg"/>
          <p:cNvPicPr/>
          <p:nvPr/>
        </p:nvPicPr>
        <p:blipFill>
          <a:blip r:embed="rId4"/>
          <a:srcRect l="38322" t="31659" r="46726" b="58528"/>
          <a:stretch>
            <a:fillRect/>
          </a:stretch>
        </p:blipFill>
        <p:spPr bwMode="auto">
          <a:xfrm>
            <a:off x="5572132" y="5000636"/>
            <a:ext cx="32147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9058" y="285728"/>
            <a:ext cx="131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C00000"/>
                  </a:solidFill>
                </a:ln>
              </a:rPr>
              <a:t>II </a:t>
            </a:r>
            <a:r>
              <a:rPr lang="kk-KZ" sz="4000" b="1" dirty="0" smtClean="0">
                <a:ln>
                  <a:solidFill>
                    <a:srgbClr val="C00000"/>
                  </a:solidFill>
                </a:ln>
              </a:rPr>
              <a:t>топ</a:t>
            </a:r>
            <a:endParaRPr lang="ru-RU" sz="4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керек файл\сабақтар қоры\мастер класс\мастер-класс\Фоны для презентаций. 105 штук\10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0010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smtClean="0">
                <a:ln w="38100"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Сабақты қорытындылау.</a:t>
            </a:r>
          </a:p>
          <a:p>
            <a:pPr algn="ctr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sz="4000" dirty="0" smtClean="0">
                <a:ln w="38100"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 Құстардың пайдасы қандай?</a:t>
            </a:r>
          </a:p>
          <a:p>
            <a:pPr marL="342900" indent="-342900">
              <a:buAutoNum type="arabicPeriod"/>
            </a:pPr>
            <a:r>
              <a:rPr lang="kk-KZ" sz="4000" dirty="0" smtClean="0">
                <a:ln w="38100"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 Құстарды не үшін қорғау керек?</a:t>
            </a:r>
          </a:p>
          <a:p>
            <a:pPr marL="342900" indent="-342900">
              <a:buAutoNum type="arabicPeriod"/>
            </a:pPr>
            <a:r>
              <a:rPr lang="kk-KZ" sz="4000" dirty="0" smtClean="0">
                <a:ln w="38100"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 “Құстар – біздің досымыз” деп </a:t>
            </a:r>
          </a:p>
          <a:p>
            <a:pPr marL="342900" indent="-342900"/>
            <a:r>
              <a:rPr lang="kk-KZ" sz="4000" dirty="0" smtClean="0">
                <a:ln w="38100"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    неге айтамыз?</a:t>
            </a:r>
            <a:endParaRPr lang="ru-RU" sz="4000" dirty="0">
              <a:ln w="38100"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144</Words>
  <Application>Microsoft Office PowerPoint</Application>
  <PresentationFormat>Экран (4:3)</PresentationFormat>
  <Paragraphs>36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LAN_OS</dc:creator>
  <cp:lastModifiedBy>пк</cp:lastModifiedBy>
  <cp:revision>33</cp:revision>
  <dcterms:created xsi:type="dcterms:W3CDTF">2013-03-13T08:52:50Z</dcterms:created>
  <dcterms:modified xsi:type="dcterms:W3CDTF">2014-03-24T16:47:45Z</dcterms:modified>
</cp:coreProperties>
</file>