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7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4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4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4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8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4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5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5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3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2C3F-0D2E-45DD-A790-93A90C0AEF20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7821-0785-442F-9B33-18F2E826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7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8000" b="1" smtClean="0">
                <a:latin typeface="Times New Roman" pitchFamily="18" charset="0"/>
                <a:cs typeface="Times New Roman" pitchFamily="18" charset="0"/>
              </a:rPr>
              <a:t>Қыстық киімдер</a:t>
            </a:r>
            <a:endParaRPr lang="ru-RU" sz="8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357313"/>
            <a:ext cx="7358062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9600" b="1" smtClean="0">
                <a:latin typeface="Times New Roman" pitchFamily="18" charset="0"/>
                <a:cs typeface="Times New Roman" pitchFamily="18" charset="0"/>
              </a:rPr>
              <a:t>Қолғап</a:t>
            </a: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571625"/>
            <a:ext cx="528637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2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9600" b="1" smtClean="0">
                <a:latin typeface="Times New Roman" pitchFamily="18" charset="0"/>
                <a:cs typeface="Times New Roman" pitchFamily="18" charset="0"/>
              </a:rPr>
              <a:t>Бас киім</a:t>
            </a: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643063"/>
            <a:ext cx="4500562" cy="4714875"/>
          </a:xfrm>
          <a:noFill/>
        </p:spPr>
      </p:pic>
    </p:spTree>
    <p:extLst>
      <p:ext uri="{BB962C8B-B14F-4D97-AF65-F5344CB8AC3E}">
        <p14:creationId xmlns:p14="http://schemas.microsoft.com/office/powerpoint/2010/main" val="203024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8000" b="1" smtClean="0">
                <a:latin typeface="Times New Roman" pitchFamily="18" charset="0"/>
                <a:cs typeface="Times New Roman" pitchFamily="18" charset="0"/>
              </a:rPr>
              <a:t>Мойын орағыш</a:t>
            </a:r>
            <a:endParaRPr lang="ru-RU" sz="8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150" y="1719263"/>
            <a:ext cx="3695700" cy="4286250"/>
          </a:xfrm>
          <a:noFill/>
        </p:spPr>
      </p:pic>
    </p:spTree>
    <p:extLst>
      <p:ext uri="{BB962C8B-B14F-4D97-AF65-F5344CB8AC3E}">
        <p14:creationId xmlns:p14="http://schemas.microsoft.com/office/powerpoint/2010/main" val="420415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417638"/>
          </a:xfrm>
        </p:spPr>
        <p:txBody>
          <a:bodyPr/>
          <a:lstStyle/>
          <a:p>
            <a:r>
              <a:rPr lang="kk-KZ" sz="9600" b="1" smtClean="0">
                <a:latin typeface="Times New Roman" pitchFamily="18" charset="0"/>
                <a:cs typeface="Times New Roman" pitchFamily="18" charset="0"/>
              </a:rPr>
              <a:t>Шұлық</a:t>
            </a: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571625"/>
            <a:ext cx="5143500" cy="5286375"/>
          </a:xfrm>
          <a:noFill/>
        </p:spPr>
      </p:pic>
    </p:spTree>
    <p:extLst>
      <p:ext uri="{BB962C8B-B14F-4D97-AF65-F5344CB8AC3E}">
        <p14:creationId xmlns:p14="http://schemas.microsoft.com/office/powerpoint/2010/main" val="13477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9600" b="1" smtClean="0">
                <a:latin typeface="Times New Roman" pitchFamily="18" charset="0"/>
                <a:cs typeface="Times New Roman" pitchFamily="18" charset="0"/>
              </a:rPr>
              <a:t>Пима</a:t>
            </a: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795463"/>
            <a:ext cx="6786562" cy="4562475"/>
          </a:xfrm>
          <a:noFill/>
        </p:spPr>
      </p:pic>
    </p:spTree>
    <p:extLst>
      <p:ext uri="{BB962C8B-B14F-4D97-AF65-F5344CB8AC3E}">
        <p14:creationId xmlns:p14="http://schemas.microsoft.com/office/powerpoint/2010/main" val="294636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9600" b="1" smtClean="0">
                <a:latin typeface="Times New Roman" pitchFamily="18" charset="0"/>
                <a:cs typeface="Times New Roman" pitchFamily="18" charset="0"/>
              </a:rPr>
              <a:t>Тон</a:t>
            </a: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357313"/>
            <a:ext cx="6238875" cy="5000625"/>
          </a:xfrm>
          <a:noFill/>
        </p:spPr>
      </p:pic>
    </p:spTree>
    <p:extLst>
      <p:ext uri="{BB962C8B-B14F-4D97-AF65-F5344CB8AC3E}">
        <p14:creationId xmlns:p14="http://schemas.microsoft.com/office/powerpoint/2010/main" val="135461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9600" b="1" smtClean="0">
                <a:latin typeface="Times New Roman" pitchFamily="18" charset="0"/>
                <a:cs typeface="Times New Roman" pitchFamily="18" charset="0"/>
              </a:rPr>
              <a:t>Жейде</a:t>
            </a:r>
            <a:endParaRPr lang="ru-RU" sz="9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643063"/>
            <a:ext cx="4714875" cy="5000625"/>
          </a:xfrm>
          <a:noFill/>
        </p:spPr>
      </p:pic>
    </p:spTree>
    <p:extLst>
      <p:ext uri="{BB962C8B-B14F-4D97-AF65-F5344CB8AC3E}">
        <p14:creationId xmlns:p14="http://schemas.microsoft.com/office/powerpoint/2010/main" val="1627759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Қыстық киімдер</vt:lpstr>
      <vt:lpstr>Қолғап</vt:lpstr>
      <vt:lpstr>Бас киім</vt:lpstr>
      <vt:lpstr>Мойын орағыш</vt:lpstr>
      <vt:lpstr>Шұлық</vt:lpstr>
      <vt:lpstr>Пима</vt:lpstr>
      <vt:lpstr>Тон</vt:lpstr>
      <vt:lpstr>Жейде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Қыстық киімдер</dc:title>
  <dc:creator>Темиржан</dc:creator>
  <cp:lastModifiedBy>Темиржан</cp:lastModifiedBy>
  <cp:revision>1</cp:revision>
  <dcterms:created xsi:type="dcterms:W3CDTF">2019-04-03T17:22:11Z</dcterms:created>
  <dcterms:modified xsi:type="dcterms:W3CDTF">2019-04-03T17:22:24Z</dcterms:modified>
</cp:coreProperties>
</file>