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28" r:id="rId3"/>
    <p:sldId id="281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350" r:id="rId13"/>
    <p:sldId id="349" r:id="rId14"/>
    <p:sldId id="289" r:id="rId15"/>
    <p:sldId id="290" r:id="rId16"/>
    <p:sldId id="291" r:id="rId17"/>
    <p:sldId id="292" r:id="rId18"/>
    <p:sldId id="352" r:id="rId19"/>
    <p:sldId id="351" r:id="rId20"/>
    <p:sldId id="293" r:id="rId21"/>
    <p:sldId id="303" r:id="rId22"/>
    <p:sldId id="299" r:id="rId23"/>
    <p:sldId id="302" r:id="rId24"/>
    <p:sldId id="301" r:id="rId25"/>
    <p:sldId id="312" r:id="rId26"/>
    <p:sldId id="300" r:id="rId27"/>
    <p:sldId id="326" r:id="rId28"/>
    <p:sldId id="340" r:id="rId29"/>
    <p:sldId id="342" r:id="rId30"/>
    <p:sldId id="344" r:id="rId31"/>
    <p:sldId id="335" r:id="rId32"/>
    <p:sldId id="334" r:id="rId33"/>
    <p:sldId id="333" r:id="rId34"/>
    <p:sldId id="310" r:id="rId35"/>
    <p:sldId id="309" r:id="rId36"/>
    <p:sldId id="357" r:id="rId37"/>
    <p:sldId id="356" r:id="rId38"/>
    <p:sldId id="355" r:id="rId39"/>
    <p:sldId id="354" r:id="rId40"/>
    <p:sldId id="30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9" autoAdjust="0"/>
    <p:restoredTop sz="94660"/>
  </p:normalViewPr>
  <p:slideViewPr>
    <p:cSldViewPr>
      <p:cViewPr>
        <p:scale>
          <a:sx n="75" d="100"/>
          <a:sy n="75" d="100"/>
        </p:scale>
        <p:origin x="-3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47667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Шығыс  Қазақстан  облысы</a:t>
            </a:r>
            <a:b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Көкпекті ауданы  Үлгілі  малшы ауылы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          Абай атындағы  “Мектеп- бала бақша” кешені  КММ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564904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None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сынып. Физика </a:t>
            </a:r>
          </a:p>
          <a:p>
            <a:pPr algn="ctr" eaLnBrk="0" hangingPunct="0">
              <a:buNone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  пәнінің мұғалімі: Калелова Гульнар Маратовна</a:t>
            </a:r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None/>
            </a:pP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None/>
            </a:pPr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None/>
            </a:pP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 – 2017 оқу жылы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1340769"/>
            <a:ext cx="6696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Денелердің өзара әрекеттесуін  сипаттайтын шама? 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9832" y="2708920"/>
            <a:ext cx="302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Күш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1571612"/>
            <a:ext cx="69294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Тығыздықтың өлшем бірлігі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57422" y="2000240"/>
            <a:ext cx="164307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8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кг/</a:t>
            </a:r>
            <a:endParaRPr kumimoji="0" lang="kk-KZ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143116"/>
            <a:ext cx="1214446" cy="1457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1340769"/>
            <a:ext cx="6408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Дене  пішінінің немесе өлшемдерінің </a:t>
            </a:r>
          </a:p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өзгеруін ? 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36168" y="2636912"/>
            <a:ext cx="5288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Деформация</a:t>
            </a: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1772816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Динамометр</a:t>
            </a:r>
          </a:p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 дегеніміз- не?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2204864"/>
            <a:ext cx="5904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Күшті өлшейтін</a:t>
            </a:r>
          </a:p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құрал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1857364"/>
            <a:ext cx="55721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Күштің өлшем бірлігі?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1857364"/>
            <a:ext cx="4007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Н </a:t>
            </a:r>
          </a:p>
          <a:p>
            <a:pPr algn="ctr"/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(Ньютон)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285728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4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</a:p>
          <a:p>
            <a:pPr algn="ctr">
              <a:defRPr/>
            </a:pPr>
            <a:endParaRPr lang="ru-RU" sz="6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«Шаттық шеңбері»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83768" y="620688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«Сәйкесін тап»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29051" t="31125" r="43277" b="21625"/>
          <a:stretch>
            <a:fillRect/>
          </a:stretch>
        </p:blipFill>
        <p:spPr bwMode="auto">
          <a:xfrm>
            <a:off x="899592" y="1412776"/>
            <a:ext cx="648072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Содержимое 3"/>
          <p:cNvPicPr>
            <a:picLocks/>
          </p:cNvPicPr>
          <p:nvPr/>
        </p:nvPicPr>
        <p:blipFill>
          <a:blip r:embed="rId3" cstate="print"/>
          <a:srcRect l="34846" t="27888" r="45708" b="23324"/>
          <a:stretch>
            <a:fillRect/>
          </a:stretch>
        </p:blipFill>
        <p:spPr bwMode="auto">
          <a:xfrm>
            <a:off x="539552" y="1412776"/>
            <a:ext cx="56166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491880" y="476672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Тексеру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 rot="10800000" flipV="1">
            <a:off x="6372200" y="1669373"/>
            <a:ext cx="252028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Бағалау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6-7 дұрыс- «5»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5-4 дұрыс- «4»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4-3 дұрыс- «3»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2-1 дұрыс- «2»</a:t>
            </a:r>
            <a:endParaRPr kumimoji="0" lang="kk-KZ" sz="2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571480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  ережесі</a:t>
            </a:r>
          </a:p>
          <a:p>
            <a:pPr marL="342900" indent="-342900" algn="ctr">
              <a:buAutoNum type="arabicPeriod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Өзара сыйластық</a:t>
            </a:r>
          </a:p>
          <a:p>
            <a:pPr marL="342900" indent="-342900" algn="ctr">
              <a:buAutoNum type="arabicPeriod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Бірін- бірі тыңдау</a:t>
            </a:r>
          </a:p>
          <a:p>
            <a:pPr marL="342900" indent="-342900" algn="ctr">
              <a:buAutoNum type="arabicPeriod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Тәртіп сақтау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429000"/>
            <a:ext cx="8072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 мүшелері:</a:t>
            </a:r>
          </a:p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 басшысы-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топты ұйымдастырады.</a:t>
            </a:r>
          </a:p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 хатшысы-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бағалау парағын толтырады.</a:t>
            </a:r>
          </a:p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 спикері-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постер қорғайды.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476672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Миға шабуыл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1" name="Picture 1" descr="D:\дайын сиякты\фото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4646337" cy="3528392"/>
          </a:xfrm>
          <a:prstGeom prst="rect">
            <a:avLst/>
          </a:prstGeom>
          <a:noFill/>
        </p:spPr>
      </p:pic>
      <p:pic>
        <p:nvPicPr>
          <p:cNvPr id="10242" name="Picture 2" descr="D:\дайын сиякты\фото 2.jpg"/>
          <p:cNvPicPr>
            <a:picLocks noChangeAspect="1" noChangeArrowheads="1"/>
          </p:cNvPicPr>
          <p:nvPr/>
        </p:nvPicPr>
        <p:blipFill>
          <a:blip r:embed="rId4" cstate="print"/>
          <a:srcRect l="16380" t="24800" r="21881" b="21020"/>
          <a:stretch>
            <a:fillRect/>
          </a:stretch>
        </p:blipFill>
        <p:spPr bwMode="auto">
          <a:xfrm>
            <a:off x="5076056" y="1916832"/>
            <a:ext cx="381642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1196752"/>
            <a:ext cx="6912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Сабақтын тақырыбы: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492896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Қысым.</a:t>
            </a:r>
            <a:endParaRPr lang="en-US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Қысымның қатты денелер, сұйықтар, газдар арқылы берілуі.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620688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Сабақтын мақсаты: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7" y="1988839"/>
          <a:ext cx="6912768" cy="331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2592289"/>
                <a:gridCol w="2304256"/>
              </a:tblGrid>
              <a:tr h="64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Қазақша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Орысша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Ағылшынша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Қысым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давление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P</a:t>
                      </a:r>
                      <a:r>
                        <a:rPr lang="kk-KZ" sz="28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ressure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Қатты 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Твердое 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Solid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3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Сұйық 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жидкость</a:t>
                      </a:r>
                      <a:endParaRPr lang="ru-RU" sz="28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</a:t>
                      </a:r>
                      <a:r>
                        <a:rPr lang="en-US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Liquid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3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Газ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Газ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</a:t>
                      </a:r>
                      <a:r>
                        <a:rPr lang="en-US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Gas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67744" y="1052736"/>
            <a:ext cx="5119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Үш тұғырлы тіл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1340768"/>
            <a:ext cx="5452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Бейнефильм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Оқулықпен </a:t>
            </a: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endParaRPr lang="kk-KZ" sz="6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132-134 беттер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ДОКУМЕНТЫ\ВТШ\Д В\Диплом ВТШ\11ГИ32\Абдол\Абдол+\Новая папка\1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143380"/>
            <a:ext cx="3518999" cy="2714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548680"/>
            <a:ext cx="5688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 algn="ctr">
              <a:buClr>
                <a:schemeClr val="accent6">
                  <a:lumMod val="75000"/>
                </a:schemeClr>
              </a:buClr>
              <a:defRPr/>
            </a:pPr>
            <a:endParaRPr lang="kk-K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ctr">
              <a:buClr>
                <a:schemeClr val="accent6">
                  <a:lumMod val="75000"/>
                </a:schemeClr>
              </a:buClr>
              <a:defRPr/>
            </a:pPr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Постер құру</a:t>
            </a:r>
            <a:r>
              <a:rPr lang="kk-KZ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82880" algn="ctr">
              <a:buClr>
                <a:schemeClr val="accent6">
                  <a:lumMod val="75000"/>
                </a:schemeClr>
              </a:buClr>
              <a:defRPr/>
            </a:pPr>
            <a:endParaRPr lang="kk-KZ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828836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ja-JP" sz="28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1-тoп</a:t>
            </a:r>
            <a:r>
              <a:rPr lang="kk-KZ" altLang="ja-JP" sz="2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«Күш».  Қысым.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ja-JP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ja-JP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2-тoп</a:t>
            </a:r>
            <a:r>
              <a:rPr lang="kk-KZ" altLang="ja-JP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«Аудан». </a:t>
            </a:r>
            <a:r>
              <a:rPr lang="kk-KZ" altLang="ja-JP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Қысымның қатты денелер, сұйықтар, газдар арқылы берілуі</a:t>
            </a:r>
            <a:endParaRPr lang="kk-KZ" altLang="ja-JP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35696" y="332656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Үй тапсырмасын тексеру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90015" y="2132856"/>
            <a:ext cx="59943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«Кім жылдам»</a:t>
            </a:r>
            <a:endParaRPr lang="ru-RU" sz="6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548680"/>
            <a:ext cx="5688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 algn="ctr">
              <a:buClr>
                <a:schemeClr val="accent6">
                  <a:lumMod val="75000"/>
                </a:schemeClr>
              </a:buClr>
              <a:defRPr/>
            </a:pPr>
            <a:endParaRPr lang="kk-K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ctr">
              <a:buClr>
                <a:schemeClr val="accent6">
                  <a:lumMod val="75000"/>
                </a:schemeClr>
              </a:buClr>
              <a:defRPr/>
            </a:pPr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Постер қорғау</a:t>
            </a:r>
          </a:p>
          <a:p>
            <a:pPr indent="-182880" algn="ctr">
              <a:buClr>
                <a:schemeClr val="accent6">
                  <a:lumMod val="75000"/>
                </a:schemeClr>
              </a:buClr>
              <a:defRPr/>
            </a:pPr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endParaRPr lang="kk-KZ" sz="3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algn="ctr">
              <a:buClr>
                <a:schemeClr val="accent6">
                  <a:lumMod val="75000"/>
                </a:schemeClr>
              </a:buClr>
              <a:defRPr/>
            </a:pPr>
            <a:endParaRPr lang="kk-KZ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143116"/>
            <a:ext cx="58852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ja-JP" sz="4400" b="1" i="1" dirty="0" smtClean="0">
                <a:latin typeface="Times New Roman" pitchFamily="18" charset="0"/>
                <a:cs typeface="Times New Roman" pitchFamily="18" charset="0"/>
              </a:rPr>
              <a:t>1. Мақсаты 1ұпай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ja-JP" sz="4400" b="1" i="1" dirty="0" smtClean="0">
                <a:latin typeface="Times New Roman" pitchFamily="18" charset="0"/>
                <a:cs typeface="Times New Roman" pitchFamily="18" charset="0"/>
              </a:rPr>
              <a:t>2. Мазмұны 1 ұпай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ja-JP" sz="4400" b="1" i="1" dirty="0" smtClean="0">
                <a:latin typeface="Times New Roman" pitchFamily="18" charset="0"/>
                <a:cs typeface="Times New Roman" pitchFamily="18" charset="0"/>
              </a:rPr>
              <a:t>3. Безендіруі1ұпай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542" y="1412776"/>
            <a:ext cx="8331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Физикалық диктант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728" y="2071678"/>
            <a:ext cx="48577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Қысым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Күш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Сұйық, газ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Қатты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гПа, кПа, МПа.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928670"/>
            <a:ext cx="2209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Тексеру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714356"/>
            <a:ext cx="8033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Сергіту сәті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714620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“Өзгерісін байқашы” ойыны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1571612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Бекіту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03648" y="1196752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Денелердің бір-біріне әрекет етуі дегеніміз? 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785794"/>
            <a:ext cx="727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Үй тапсырмасы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9" y="2500306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§§ 33,34 мазмұндау,</a:t>
            </a:r>
          </a:p>
          <a:p>
            <a:pPr algn="ctr"/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№ 15 жаттығу (1,2,3)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98310" y="2132856"/>
            <a:ext cx="63473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Өзара әрекеттесу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1340768"/>
            <a:ext cx="6120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Денелердің инерттілігінің </a:t>
            </a:r>
          </a:p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өлшемі? 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412776"/>
            <a:ext cx="41044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kk-KZ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Масса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1196753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Заттың көлем бірлігіндегі массасына тең физикалық шама ?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Ашык сабак\суретте\суре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90872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kk-KZ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Заттың </a:t>
            </a:r>
          </a:p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тығыздығы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287</Words>
  <Application>Microsoft Office PowerPoint</Application>
  <PresentationFormat>Экран (4:3)</PresentationFormat>
  <Paragraphs>107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Шығыс  Қазақстан  облысы    Көкпекті ауданы  Үлгілі  малшы ауылы                Абай атындағы  “Мектеп- бала бақша” кешені  КММ  </dc:title>
  <dc:creator>User</dc:creator>
  <cp:lastModifiedBy>Гость</cp:lastModifiedBy>
  <cp:revision>46</cp:revision>
  <dcterms:created xsi:type="dcterms:W3CDTF">2017-01-23T12:17:46Z</dcterms:created>
  <dcterms:modified xsi:type="dcterms:W3CDTF">2017-02-09T10:03:57Z</dcterms:modified>
</cp:coreProperties>
</file>