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64" r:id="rId4"/>
    <p:sldId id="265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9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0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45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7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22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1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9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1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0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0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4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5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2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1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2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75BA-5188-4731-A79D-6676900F5102}" type="datetimeFigureOut">
              <a:rPr lang="ru-RU" smtClean="0"/>
              <a:t>пн 11.12.23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65610B-A629-483F-9EBB-6EE2BDAEA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8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Биться как рыба об лед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59832" y="1170608"/>
            <a:ext cx="5625951" cy="890983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To pull devil by the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дословно: «тянуть чёрта за хвост»)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_\_\1ae87e13722845.56277638536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42798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_\_\Dp8JHDHXgAAXUm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7160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68424"/>
            <a:ext cx="6347713" cy="872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дословно: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большая рыба").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3"/>
            <a:ext cx="3232727" cy="666356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Большая шишка; важная птица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556793"/>
            <a:ext cx="2241296" cy="308108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_\_\ZhmUnlglM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6" y="2594687"/>
            <a:ext cx="381584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_\_\ryba-vek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09" y="2223148"/>
            <a:ext cx="370734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7"/>
            <a:ext cx="6633784" cy="122010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 storm in a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teacup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дословно: "буря в чашке чая").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264" y="1762198"/>
            <a:ext cx="3090672" cy="576262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Буря в стакане воды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_\_\ac1b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9" y="2711932"/>
            <a:ext cx="4145136" cy="458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_\_\Storm-in-a-teac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18" y="2050329"/>
            <a:ext cx="4322638" cy="44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(дословно: "глубоко внизу")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5" y="1196753"/>
            <a:ext cx="2944695" cy="576064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глубине души.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_\_\5071.jpg_wh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47" y="2160983"/>
            <a:ext cx="3312368" cy="41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_\_\Art-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590"/>
            <a:ext cx="42839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Rolling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дословно: "кататься в деньгах").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3448750" cy="1008111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Денег куры не клюют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_\_\1034349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96348"/>
            <a:ext cx="3304735" cy="37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_\_\depositphotos_165328310-stock-illustration-businessman-riding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0" y="1593585"/>
            <a:ext cx="3984200" cy="44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3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</TotalTime>
  <Words>45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Грань</vt:lpstr>
      <vt:lpstr> </vt:lpstr>
      <vt:lpstr>A big fish  (дословно: "большая рыба"). </vt:lpstr>
      <vt:lpstr>A storm in a teacup (дословно: "буря в чашке чая"). </vt:lpstr>
      <vt:lpstr>Deep down (дословно: "глубоко внизу") </vt:lpstr>
      <vt:lpstr>Rolling in money  (дословно: "кататься в деньгах").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1612918</dc:creator>
  <cp:lastModifiedBy>User</cp:lastModifiedBy>
  <cp:revision>32</cp:revision>
  <dcterms:created xsi:type="dcterms:W3CDTF">2021-02-22T08:30:35Z</dcterms:created>
  <dcterms:modified xsi:type="dcterms:W3CDTF">2023-12-11T16:23:28Z</dcterms:modified>
</cp:coreProperties>
</file>