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1A3A-5635-4F06-A5F6-44B37D285A30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FCBB40-5F12-4B63-A143-1F5D55255E9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1A3A-5635-4F06-A5F6-44B37D285A30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BB40-5F12-4B63-A143-1F5D55255E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1A3A-5635-4F06-A5F6-44B37D285A30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BB40-5F12-4B63-A143-1F5D55255E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1A3A-5635-4F06-A5F6-44B37D285A30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BB40-5F12-4B63-A143-1F5D55255E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1A3A-5635-4F06-A5F6-44B37D285A30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BB40-5F12-4B63-A143-1F5D55255E9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1A3A-5635-4F06-A5F6-44B37D285A30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BB40-5F12-4B63-A143-1F5D55255E9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1A3A-5635-4F06-A5F6-44B37D285A30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BB40-5F12-4B63-A143-1F5D55255E9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1A3A-5635-4F06-A5F6-44B37D285A30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BB40-5F12-4B63-A143-1F5D55255E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1A3A-5635-4F06-A5F6-44B37D285A30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BB40-5F12-4B63-A143-1F5D55255E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1A3A-5635-4F06-A5F6-44B37D285A30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BB40-5F12-4B63-A143-1F5D55255E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1A3A-5635-4F06-A5F6-44B37D285A30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BB40-5F12-4B63-A143-1F5D55255E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1F01A3A-5635-4F06-A5F6-44B37D285A30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2FCBB40-5F12-4B63-A143-1F5D55255E9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04664"/>
            <a:ext cx="8568952" cy="5976664"/>
          </a:xfrm>
        </p:spPr>
        <p:txBody>
          <a:bodyPr/>
          <a:lstStyle/>
          <a:p>
            <a:pPr algn="l"/>
            <a:r>
              <a:rPr lang="ru-RU" sz="5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Эпиграф:</a:t>
            </a:r>
          </a:p>
          <a:p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Русский знают все ребята</a:t>
            </a:r>
          </a:p>
          <a:p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нашей солнечной стране. </a:t>
            </a:r>
          </a:p>
          <a:p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прекрасен и велик </a:t>
            </a:r>
          </a:p>
          <a:p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Русский, близкий нам язык!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9706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6264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 углов дом не строится без пословицы речь не молвится.</a:t>
            </a:r>
            <a:endParaRPr lang="ru-RU" sz="8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49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424936" cy="61206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Добро 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горит и не тонет.</a:t>
            </a:r>
          </a:p>
          <a:p>
            <a:pPr marL="0" indent="0">
              <a:buNone/>
            </a:pP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 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сокол маленький, да удаленький.</a:t>
            </a:r>
          </a:p>
          <a:p>
            <a:pPr marL="0" indent="0">
              <a:buNone/>
            </a:pP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Терпенье 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труд все перетрут.</a:t>
            </a:r>
          </a:p>
          <a:p>
            <a:pPr marL="0" indent="0">
              <a:buNone/>
            </a:pP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малого выходит великое.</a:t>
            </a:r>
          </a:p>
          <a:p>
            <a:pPr marL="0" indent="0">
              <a:buNone/>
            </a:pP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устоять худу против добра.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167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640960" cy="6408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Нет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счастья вне родины, каждый интонация пускай корни в родную землю. </a:t>
            </a:r>
            <a:r>
              <a:rPr lang="ru-RU" sz="3200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(И. Тургенев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sz="3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 люблю Россию до боли сердечной и даже не могу помыслить себя где-либо, кроме России. </a:t>
            </a:r>
            <a:r>
              <a:rPr lang="ru-RU" sz="3200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(М. Салтыков-Щедрин) </a:t>
            </a:r>
            <a:endParaRPr lang="ru-RU" sz="3200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 изъездил почти всю страну, видел много мест, удивительных и сжимающих сердце, но ни одно из них не обладало такой внезапной лирической силой, как Михайловское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(К. Паустовский</a:t>
            </a:r>
            <a:r>
              <a:rPr lang="ru-RU" sz="3200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sz="3200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Истоки сыновнего чувства к отчизне лежат там, где мы рождаемся и живём. </a:t>
            </a:r>
            <a:r>
              <a:rPr lang="ru-RU" sz="3200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(В. Песков)</a:t>
            </a:r>
          </a:p>
        </p:txBody>
      </p:sp>
    </p:spTree>
    <p:extLst>
      <p:ext uri="{BB962C8B-B14F-4D97-AF65-F5344CB8AC3E}">
        <p14:creationId xmlns:p14="http://schemas.microsoft.com/office/powerpoint/2010/main" val="10087082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</TotalTime>
  <Words>174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Дом</cp:lastModifiedBy>
  <cp:revision>2</cp:revision>
  <dcterms:created xsi:type="dcterms:W3CDTF">2017-09-25T10:17:03Z</dcterms:created>
  <dcterms:modified xsi:type="dcterms:W3CDTF">2017-09-26T11:04:52Z</dcterms:modified>
</cp:coreProperties>
</file>