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D91D-ADD2-4D0B-B7A4-95F3E3E7A16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7328" y="1945323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</a:t>
            </a:r>
            <a:r>
              <a:rPr lang="en-US" b="1" dirty="0"/>
              <a:t>Stray kids </a:t>
            </a:r>
            <a:r>
              <a:rPr lang="ru-RU" b="1" dirty="0"/>
              <a:t>вдохновляют людей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7328" y="4424998"/>
            <a:ext cx="4846320" cy="1655762"/>
          </a:xfrm>
        </p:spPr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595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02" y="1"/>
            <a:ext cx="7886700" cy="950976"/>
          </a:xfrm>
        </p:spPr>
        <p:txBody>
          <a:bodyPr/>
          <a:lstStyle/>
          <a:p>
            <a:r>
              <a:rPr lang="ru-RU" dirty="0"/>
              <a:t>Важность этих людей для меня.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9104B-11D0-4984-993C-3D23CA443BDE}"/>
              </a:ext>
            </a:extLst>
          </p:cNvPr>
          <p:cNvSpPr txBox="1"/>
          <p:nvPr/>
        </p:nvSpPr>
        <p:spPr>
          <a:xfrm>
            <a:off x="930402" y="1244009"/>
            <a:ext cx="7767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 люди дарят мне надежду на мое будущее. Мне многие говорили о том, что это просто фанатское увлечение. Но сегодня я хотела бы рассказать вам о их важности для меня. </a:t>
            </a:r>
          </a:p>
          <a:p>
            <a:endParaRPr lang="ru-RU" sz="2400" dirty="0"/>
          </a:p>
          <a:p>
            <a:r>
              <a:rPr lang="ru-RU" sz="2400" dirty="0"/>
              <a:t>Во-первых я очень дорожу каждого участника этой группы и считаю, что они заслуживают любви. Эти люди вдохновляют меня в разных сферах жизни. Я могу захотеть рисовать и получать от них поддержку, просто слушая их песни. Могу вдохновляться ими и их творчеством. Многие говорят что </a:t>
            </a:r>
            <a:r>
              <a:rPr lang="en-US" sz="2400" dirty="0"/>
              <a:t>K-Pop </a:t>
            </a:r>
            <a:r>
              <a:rPr lang="ru-RU" sz="2400" dirty="0"/>
              <a:t>для маленьких девочек.</a:t>
            </a:r>
          </a:p>
        </p:txBody>
      </p:sp>
    </p:spTree>
    <p:extLst>
      <p:ext uri="{BB962C8B-B14F-4D97-AF65-F5344CB8AC3E}">
        <p14:creationId xmlns:p14="http://schemas.microsoft.com/office/powerpoint/2010/main" val="82530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02" y="1"/>
            <a:ext cx="7886700" cy="950976"/>
          </a:xfrm>
        </p:spPr>
        <p:txBody>
          <a:bodyPr/>
          <a:lstStyle/>
          <a:p>
            <a:r>
              <a:rPr lang="ru-RU" dirty="0"/>
              <a:t>Их могут слушать все.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9104B-11D0-4984-993C-3D23CA443BDE}"/>
              </a:ext>
            </a:extLst>
          </p:cNvPr>
          <p:cNvSpPr txBox="1"/>
          <p:nvPr/>
        </p:nvSpPr>
        <p:spPr>
          <a:xfrm>
            <a:off x="930402" y="1244009"/>
            <a:ext cx="7767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Действительно, </a:t>
            </a:r>
            <a:r>
              <a:rPr lang="en-US" sz="2800" dirty="0"/>
              <a:t>K-Pop</a:t>
            </a:r>
            <a:r>
              <a:rPr lang="ru-RU" sz="2800" dirty="0"/>
              <a:t> слушают не только маленькие дети. Многие взрослые и даже пожилые люди слушают этот жанр музыки. В своих песнях </a:t>
            </a:r>
            <a:r>
              <a:rPr lang="en-US" sz="2800" dirty="0"/>
              <a:t>K-Pop</a:t>
            </a:r>
            <a:r>
              <a:rPr lang="ru-RU" sz="2800" dirty="0"/>
              <a:t> исполнители рассказывают о своих сложных путях или испытаниях, которые подкинула им жизнь. Они дарят людям улыбки и надежду. Не только меня вдохновляют эти люди. Я очень благодарна за то, что благодаря своей любимой группе – </a:t>
            </a:r>
            <a:r>
              <a:rPr lang="en-US" sz="2800" dirty="0"/>
              <a:t>Stray Kids</a:t>
            </a:r>
            <a:r>
              <a:rPr lang="ru-RU" sz="2800" dirty="0"/>
              <a:t> я немного изменила себя в лучшую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271007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02" y="1"/>
            <a:ext cx="7886700" cy="950976"/>
          </a:xfrm>
        </p:spPr>
        <p:txBody>
          <a:bodyPr/>
          <a:lstStyle/>
          <a:p>
            <a:r>
              <a:rPr lang="ru-RU" dirty="0"/>
              <a:t>Моя мотивация.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7FF1D-A4BC-4EE7-A2DA-ECBD855F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6" y="1196163"/>
            <a:ext cx="7474688" cy="49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CC426-3398-4BFB-BDEB-CB91C6B2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EDD20C-BF5A-4A0C-9B61-CF471D61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954" y="365126"/>
            <a:ext cx="4823632" cy="5801758"/>
          </a:xfrm>
        </p:spPr>
      </p:pic>
    </p:spTree>
    <p:extLst>
      <p:ext uri="{BB962C8B-B14F-4D97-AF65-F5344CB8AC3E}">
        <p14:creationId xmlns:p14="http://schemas.microsoft.com/office/powerpoint/2010/main" val="61666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184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Как Stray kids вдохновляют людей</vt:lpstr>
      <vt:lpstr>Важность этих людей для меня.</vt:lpstr>
      <vt:lpstr>Их могут слушать все.</vt:lpstr>
      <vt:lpstr>Моя мотивация.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</cp:revision>
  <dcterms:created xsi:type="dcterms:W3CDTF">2020-01-15T14:04:32Z</dcterms:created>
  <dcterms:modified xsi:type="dcterms:W3CDTF">2020-12-14T14:58:28Z</dcterms:modified>
</cp:coreProperties>
</file>