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8383471668384948"/>
          <c:y val="0.13715671750852285"/>
          <c:w val="0.47588822638878275"/>
          <c:h val="0.687186362786751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голубые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спортивные</c:v>
                </c:pt>
                <c:pt idx="1">
                  <c:v>активные</c:v>
                </c:pt>
                <c:pt idx="2">
                  <c:v>творческие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D2-4D47-BD7F-FC94927BCDB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карие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спортивные</c:v>
                </c:pt>
                <c:pt idx="1">
                  <c:v>активные</c:v>
                </c:pt>
                <c:pt idx="2">
                  <c:v>творческие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D2-4D47-BD7F-FC94927BCDB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зеленые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спортивные</c:v>
                </c:pt>
                <c:pt idx="1">
                  <c:v>активные</c:v>
                </c:pt>
                <c:pt idx="2">
                  <c:v>творческие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D2-4D47-BD7F-FC94927BCD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213632"/>
        <c:axId val="54224000"/>
      </c:barChart>
      <c:catAx>
        <c:axId val="54213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224000"/>
        <c:crosses val="autoZero"/>
        <c:auto val="1"/>
        <c:lblAlgn val="ctr"/>
        <c:lblOffset val="100"/>
        <c:noMultiLvlLbl val="0"/>
      </c:catAx>
      <c:valAx>
        <c:axId val="54224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213632"/>
        <c:crosses val="autoZero"/>
        <c:crossBetween val="between"/>
      </c:valAx>
      <c:spPr>
        <a:solidFill>
          <a:schemeClr val="lt1"/>
        </a:solidFill>
        <a:ln w="15875" cap="rnd" cmpd="sng" algn="ctr">
          <a:solidFill>
            <a:schemeClr val="accent3">
              <a:hueMod val="94000"/>
            </a:schemeClr>
          </a:solidFill>
          <a:prstDash val="solid"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1065-7B51-498B-BBF2-CA69C561A4D0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2E95-6765-45D4-8ACB-51F6A958AEC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289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1065-7B51-498B-BBF2-CA69C561A4D0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2E95-6765-45D4-8ACB-51F6A958A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65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1065-7B51-498B-BBF2-CA69C561A4D0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2E95-6765-45D4-8ACB-51F6A958A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740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1065-7B51-498B-BBF2-CA69C561A4D0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2E95-6765-45D4-8ACB-51F6A958AEC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8548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1065-7B51-498B-BBF2-CA69C561A4D0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2E95-6765-45D4-8ACB-51F6A958A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478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1065-7B51-498B-BBF2-CA69C561A4D0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2E95-6765-45D4-8ACB-51F6A958AEC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1968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1065-7B51-498B-BBF2-CA69C561A4D0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2E95-6765-45D4-8ACB-51F6A958A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925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1065-7B51-498B-BBF2-CA69C561A4D0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2E95-6765-45D4-8ACB-51F6A958A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830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1065-7B51-498B-BBF2-CA69C561A4D0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2E95-6765-45D4-8ACB-51F6A958A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23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1065-7B51-498B-BBF2-CA69C561A4D0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2E95-6765-45D4-8ACB-51F6A958A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45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1065-7B51-498B-BBF2-CA69C561A4D0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2E95-6765-45D4-8ACB-51F6A958A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255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1065-7B51-498B-BBF2-CA69C561A4D0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2E95-6765-45D4-8ACB-51F6A958A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77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1065-7B51-498B-BBF2-CA69C561A4D0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2E95-6765-45D4-8ACB-51F6A958A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97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1065-7B51-498B-BBF2-CA69C561A4D0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2E95-6765-45D4-8ACB-51F6A958A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74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1065-7B51-498B-BBF2-CA69C561A4D0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2E95-6765-45D4-8ACB-51F6A958A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945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1065-7B51-498B-BBF2-CA69C561A4D0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2E95-6765-45D4-8ACB-51F6A958A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642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1065-7B51-498B-BBF2-CA69C561A4D0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2E95-6765-45D4-8ACB-51F6A958A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04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B2E1065-7B51-498B-BBF2-CA69C561A4D0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E542E95-6765-45D4-8ACB-51F6A958A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7722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BC4DF-714A-470A-BCE9-821DC83E0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1584" y="685800"/>
            <a:ext cx="7812350" cy="4726674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200" b="1" dirty="0">
                <a:solidFill>
                  <a:srgbClr val="333333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ВЛИЯЕТ ЦВЕТ   ГЛАЗ  НА  УВЛЕЧЕНИЯ </a:t>
            </a:r>
            <a:br>
              <a:rPr lang="ru-RU" sz="22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333333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ЧЕЛОВЕКА            </a:t>
            </a:r>
            <a:br>
              <a:rPr lang="ru-RU" sz="22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333333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(ИССЛЕДОВАТЕЛЬСКАЯ РАБОТА).</a:t>
            </a:r>
            <a:br>
              <a:rPr lang="ru-RU" sz="22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333333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br>
              <a:rPr lang="ru-RU" sz="22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Выполнила работу: 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Тимофеева Валерия, 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ученица 1 б класса, МБОУ «СОШ 64»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Руководитель работы: Копытова Н.В.,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учитель начальных классов.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C43AC3C-295C-4D25-BB56-C882C588D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58066" y="1537642"/>
            <a:ext cx="5223942" cy="391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9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D1C4B9C-9E2B-42E8-9341-8BE7CAFC6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5475303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ts val="1575"/>
              </a:lnSpc>
            </a:pPr>
            <a:r>
              <a:rPr lang="ru-RU" sz="64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sz="80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исследования: </a:t>
            </a:r>
            <a:endParaRPr lang="ru-RU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575"/>
              </a:lnSpc>
            </a:pPr>
            <a:r>
              <a:rPr lang="ru-RU" sz="7200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Выяснить как цвет глаз влияет на увлечения человека.</a:t>
            </a:r>
            <a:endParaRPr lang="ru-RU" sz="7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575"/>
              </a:lnSpc>
            </a:pPr>
            <a:r>
              <a:rPr lang="ru-RU" sz="7200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</a:t>
            </a:r>
            <a:endParaRPr lang="ru-RU" sz="7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575"/>
              </a:lnSpc>
            </a:pPr>
            <a:r>
              <a:rPr lang="ru-RU" sz="6400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</a:t>
            </a:r>
            <a:r>
              <a:rPr lang="ru-RU" sz="72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7200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72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исследования:</a:t>
            </a:r>
            <a:endParaRPr lang="ru-RU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575"/>
              </a:lnSpc>
              <a:tabLst>
                <a:tab pos="457200" algn="l"/>
              </a:tabLst>
            </a:pPr>
            <a:r>
              <a:rPr lang="ru-RU" sz="64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Изучить, что влияет на цвет глаз человека;</a:t>
            </a:r>
            <a:endParaRPr lang="ru-RU" sz="6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575"/>
              </a:lnSpc>
              <a:tabLst>
                <a:tab pos="457200" algn="l"/>
              </a:tabLst>
            </a:pPr>
            <a:r>
              <a:rPr lang="ru-RU" sz="64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Составить свою родословную по цвету глаз;</a:t>
            </a:r>
            <a:endParaRPr lang="ru-RU" sz="6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575"/>
              </a:lnSpc>
              <a:tabLst>
                <a:tab pos="457200" algn="l"/>
              </a:tabLst>
            </a:pPr>
            <a:r>
              <a:rPr lang="ru-RU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Определить самый распространенный и самый редкий цвет глаз в моем классе;</a:t>
            </a:r>
            <a:endParaRPr lang="ru-RU" sz="6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575"/>
              </a:lnSpc>
              <a:tabLst>
                <a:tab pos="457200" algn="l"/>
              </a:tabLst>
            </a:pPr>
            <a:r>
              <a:rPr lang="ru-RU" sz="64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Выяснить, как цвет глаз влияет на увлечения человека.</a:t>
            </a:r>
            <a:endParaRPr lang="ru-RU" sz="6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575"/>
              </a:lnSpc>
            </a:pPr>
            <a:r>
              <a:rPr lang="ru-RU" sz="64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</a:t>
            </a:r>
            <a:endParaRPr lang="ru-RU" sz="6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575"/>
              </a:lnSpc>
            </a:pPr>
            <a:r>
              <a:rPr lang="ru-RU" sz="72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4.Гипотеза исследования: </a:t>
            </a:r>
            <a:endParaRPr lang="ru-RU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575"/>
              </a:lnSpc>
            </a:pPr>
            <a:r>
              <a:rPr lang="ru-RU" sz="64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6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575"/>
              </a:lnSpc>
            </a:pPr>
            <a:r>
              <a:rPr lang="ru-RU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Мы считаем, </a:t>
            </a:r>
            <a:r>
              <a:rPr lang="ru-RU" sz="7200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 цвет глаз влияет на увлечения человека. Цвет глаз моих одноклассников оказывает влияние на их увлечения.</a:t>
            </a:r>
            <a:endParaRPr lang="ru-RU" sz="7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7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2580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5C44DA8-55F4-4CD8-80B0-0E949E02A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322925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5.Методы исследования</a:t>
            </a:r>
            <a:endParaRPr lang="ru-RU" sz="1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Интервью у нашего классного руководителя и учителя биологии.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Анкетирование одноклассников   и их родителей.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Изучение  литературы о цвете глаз, который передается по наследству. 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Выборка и анализ Интернет- ресурсов.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Собственное исследование.                                                     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Открытие в классе  выставки рисунков «Глаза- зеркало души».</a:t>
            </a:r>
            <a:endParaRPr lang="ru-RU" sz="2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75"/>
              </a:lnSpc>
            </a:pP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7. Анализ полученных результатов.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38CF6D-F1E4-4710-96D6-E79FE2EBD0B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707" y="685800"/>
            <a:ext cx="3426780" cy="3229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E173273-5C0D-486A-8021-0AAC74A6F11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2" y="3798188"/>
            <a:ext cx="3304821" cy="30531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5216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A1B258-F6DE-4BFA-98BE-F4E4FC445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449580"/>
            <a:b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результате работы я сделала вывод, что цвет глаз у ребенка будет или папин или мамин. 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2C110B-C8C5-4D96-9E3B-B48802EA4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840" y="293294"/>
            <a:ext cx="1636850" cy="57030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     Я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(зелёные глаза)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BC63655-BD10-4CD1-A081-DD5BAD72EA1B}"/>
              </a:ext>
            </a:extLst>
          </p:cNvPr>
          <p:cNvSpPr/>
          <p:nvPr/>
        </p:nvSpPr>
        <p:spPr>
          <a:xfrm>
            <a:off x="5301844" y="145497"/>
            <a:ext cx="4420998" cy="1036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Папа                                                          Мама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(зелёные глаза)                                             (карие глаза)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5E20290-9CB0-424B-BC29-280A79892415}"/>
              </a:ext>
            </a:extLst>
          </p:cNvPr>
          <p:cNvSpPr/>
          <p:nvPr/>
        </p:nvSpPr>
        <p:spPr>
          <a:xfrm>
            <a:off x="5301841" y="1493241"/>
            <a:ext cx="4538444" cy="7862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Дедушка </a:t>
            </a:r>
            <a:r>
              <a:rPr lang="ru-RU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ru-RU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Бабушка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(голубые глаза)    (зелёные глаза)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6B70BCF-81CC-4627-A759-0F7AB18CE360}"/>
              </a:ext>
            </a:extLst>
          </p:cNvPr>
          <p:cNvSpPr/>
          <p:nvPr/>
        </p:nvSpPr>
        <p:spPr>
          <a:xfrm>
            <a:off x="5301841" y="2865202"/>
            <a:ext cx="4421000" cy="8846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Дедушка                                   Бабушка  </a:t>
            </a: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(зелёные глаза)                    (карие глаза)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51570C-464B-4989-861B-39D0E7D5D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71" y="2279478"/>
            <a:ext cx="4345801" cy="242104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FDA7F6C-2D91-4BF0-B7AA-E819EBE7B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2" y="1181568"/>
            <a:ext cx="2365985" cy="96775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648FCF1-13B5-4390-ABD1-37C0FC4CD2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50" y="1181568"/>
            <a:ext cx="2379752" cy="975907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87C9184-C8EB-4202-9380-D098A442E57A}"/>
              </a:ext>
            </a:extLst>
          </p:cNvPr>
          <p:cNvSpPr/>
          <p:nvPr/>
        </p:nvSpPr>
        <p:spPr>
          <a:xfrm>
            <a:off x="2900061" y="78148"/>
            <a:ext cx="1683469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Брат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(карие глаза)</a:t>
            </a:r>
          </a:p>
        </p:txBody>
      </p:sp>
    </p:spTree>
    <p:extLst>
      <p:ext uri="{BB962C8B-B14F-4D97-AF65-F5344CB8AC3E}">
        <p14:creationId xmlns:p14="http://schemas.microsoft.com/office/powerpoint/2010/main" val="407789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8546F-3BA4-4FB3-B105-2D2AF13A0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16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Меня очень удивило, что увлечения моих одноклассников и их родителей, тоже совпали. </a:t>
            </a:r>
            <a:br>
              <a:rPr kumimoji="0" lang="ru-RU" sz="16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r>
              <a:rPr kumimoji="0" lang="ru-RU" sz="16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У 20 человек из 23 полное совпадение.</a:t>
            </a:r>
            <a:br>
              <a:rPr kumimoji="0" lang="ru-RU" sz="16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4DA5AA-D27E-4D2D-9B8F-D0F04A43A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685801"/>
            <a:ext cx="8304212" cy="1507068"/>
          </a:xfrm>
        </p:spPr>
        <p:txBody>
          <a:bodyPr/>
          <a:lstStyle/>
          <a:p>
            <a:r>
              <a:rPr lang="ru-RU" sz="1800" dirty="0">
                <a:solidFill>
                  <a:srgbClr val="18181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решили </a:t>
            </a:r>
            <a:r>
              <a:rPr lang="ru-RU" sz="1800" dirty="0">
                <a:solidFill>
                  <a:srgbClr val="18181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узнать, совпадает ли </a:t>
            </a:r>
            <a:r>
              <a:rPr lang="ru-RU" sz="1800" dirty="0">
                <a:solidFill>
                  <a:srgbClr val="18181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цвет глаз и увлечения у родителей и учеников моего класса, мы </a:t>
            </a:r>
            <a:r>
              <a:rPr lang="ru-RU" sz="1800" dirty="0">
                <a:solidFill>
                  <a:srgbClr val="18181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сделали выводы</a:t>
            </a:r>
            <a:r>
              <a:rPr lang="ru-RU" sz="1800" dirty="0">
                <a:solidFill>
                  <a:srgbClr val="18181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F51CB3-CF18-41C7-913D-BBA55AECE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621" y="1749019"/>
            <a:ext cx="5225698" cy="258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11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57E8ADE-F016-47C5-9CB0-8E4502A0A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2510432"/>
          </a:xfrm>
        </p:spPr>
        <p:txBody>
          <a:bodyPr/>
          <a:lstStyle/>
          <a:p>
            <a:r>
              <a:rPr lang="ru-RU" dirty="0"/>
              <a:t>Учителя начальных классов нашей школы имеют такие глаза. -зеленоглазых-2 человека</a:t>
            </a:r>
          </a:p>
          <a:p>
            <a:r>
              <a:rPr lang="ru-RU" dirty="0"/>
              <a:t>-голубоглазых-3 человека</a:t>
            </a:r>
          </a:p>
          <a:p>
            <a:r>
              <a:rPr lang="ru-RU" dirty="0"/>
              <a:t>-кареглазых-6 человек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AABEC2-F7B5-4412-B208-4CEE43EF3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30" y="2974290"/>
            <a:ext cx="4730166" cy="2103737"/>
          </a:xfrm>
          <a:prstGeom prst="rect">
            <a:avLst/>
          </a:prstGeom>
        </p:spPr>
      </p:pic>
      <p:graphicFrame>
        <p:nvGraphicFramePr>
          <p:cNvPr id="6" name="Содержимое 3">
            <a:extLst>
              <a:ext uri="{FF2B5EF4-FFF2-40B4-BE49-F238E27FC236}">
                <a16:creationId xmlns:a16="http://schemas.microsoft.com/office/drawing/2014/main" id="{8DAC6092-2E8A-468B-AA97-C0BC4BE943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1280216"/>
              </p:ext>
            </p:extLst>
          </p:nvPr>
        </p:nvGraphicFramePr>
        <p:xfrm>
          <a:off x="5174845" y="1428270"/>
          <a:ext cx="6827765" cy="354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CF4333E-9645-4904-982F-98057F10AE27}"/>
              </a:ext>
            </a:extLst>
          </p:cNvPr>
          <p:cNvSpPr txBox="1"/>
          <p:nvPr/>
        </p:nvSpPr>
        <p:spPr>
          <a:xfrm>
            <a:off x="2627790" y="5233524"/>
            <a:ext cx="61078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Все кареглазые дети в нашем классе занимаются спортом! Голубоглазые дети являются самыми активными в классе. А зеленоглазые ученики – творческие люди.</a:t>
            </a:r>
          </a:p>
        </p:txBody>
      </p:sp>
    </p:spTree>
    <p:extLst>
      <p:ext uri="{BB962C8B-B14F-4D97-AF65-F5344CB8AC3E}">
        <p14:creationId xmlns:p14="http://schemas.microsoft.com/office/powerpoint/2010/main" val="2821835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75751904-3332-4EA5-B4B7-F55E36809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449" y="4161966"/>
            <a:ext cx="3938695" cy="228148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635289-86A6-4EFF-8DC6-B1C01ACADA4E}"/>
              </a:ext>
            </a:extLst>
          </p:cNvPr>
          <p:cNvSpPr txBox="1"/>
          <p:nvPr/>
        </p:nvSpPr>
        <p:spPr>
          <a:xfrm>
            <a:off x="346229" y="414545"/>
            <a:ext cx="862909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chemeClr val="accent1">
                    <a:lumMod val="75000"/>
                  </a:schemeClr>
                </a:solidFill>
              </a:rPr>
              <a:t>Выводы.</a:t>
            </a:r>
          </a:p>
          <a:p>
            <a:r>
              <a:rPr lang="ru-RU" sz="2000" b="1">
                <a:solidFill>
                  <a:schemeClr val="accent1">
                    <a:lumMod val="75000"/>
                  </a:schemeClr>
                </a:solidFill>
              </a:rPr>
              <a:t>мы считаем, что наша гипотеза подтвердилась. Цвет глаз влияет на человека. Цвет глаз моих одноклассников оказывает влияние на их увлечения. Может быть это совпадение, но у нас сложилась в классе такая, очень веселая и приятная ситуация. Увлечения родителей и детей совпадают.</a:t>
            </a:r>
            <a:r>
              <a:rPr lang="ru-RU" sz="2000" b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Больше всего в классе </a:t>
            </a:r>
            <a:r>
              <a:rPr lang="ru-RU" sz="2000" b="1">
                <a:solidFill>
                  <a:schemeClr val="bg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кареглазых</a:t>
            </a:r>
            <a:r>
              <a:rPr lang="ru-RU" sz="2000" b="1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учеников, а </a:t>
            </a:r>
            <a:r>
              <a:rPr lang="ru-RU" sz="2000" b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голубоглазых</a:t>
            </a:r>
            <a:r>
              <a:rPr lang="ru-RU" sz="2000" b="1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000" b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зеленоглазых </a:t>
            </a:r>
            <a:r>
              <a:rPr lang="ru-RU" sz="2000" b="1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поровну.</a:t>
            </a:r>
            <a:endParaRPr lang="ru-RU" sz="20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A3DC02-5531-4694-A79D-6B98E158F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04" y="3886758"/>
            <a:ext cx="4581035" cy="25808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48F142-97EB-4CD9-B5E1-950F022351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01" y="1598665"/>
            <a:ext cx="2309851" cy="27564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851918A-812E-4275-82E7-96199FF06FE4}"/>
              </a:ext>
            </a:extLst>
          </p:cNvPr>
          <p:cNvSpPr txBox="1"/>
          <p:nvPr/>
        </p:nvSpPr>
        <p:spPr>
          <a:xfrm>
            <a:off x="3053919" y="3108054"/>
            <a:ext cx="40926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Гетерохромия (в переводе с греческого "различный окрас") 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7625179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541</TotalTime>
  <Words>451</Words>
  <Application>Microsoft Office PowerPoint</Application>
  <PresentationFormat>Широкоэкранный</PresentationFormat>
  <Paragraphs>42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Bookman Old Style</vt:lpstr>
      <vt:lpstr>Calibri</vt:lpstr>
      <vt:lpstr>Century Gothic</vt:lpstr>
      <vt:lpstr>Times New Roman</vt:lpstr>
      <vt:lpstr>Wingdings 3</vt:lpstr>
      <vt:lpstr>Сектор</vt:lpstr>
      <vt:lpstr>КАК ВЛИЯЕТ ЦВЕТ   ГЛАЗ  НА  УВЛЕЧЕНИЯ                                   ЧЕЛОВЕКА                                      (ИССЛЕДОВАТЕЛЬСКАЯ РАБОТА).                                                                                 Выполнила работу:                                                                   Тимофеева Валерия,                                                                   ученица 1 б класса, МБОУ «СОШ 64»                                                                  Руководитель работы: Копытова Н.В.,                                                                  учитель начальных классов.   </vt:lpstr>
      <vt:lpstr>Презентация PowerPoint</vt:lpstr>
      <vt:lpstr>Презентация PowerPoint</vt:lpstr>
      <vt:lpstr>  В результате работы я сделала вывод, что цвет глаз у ребенка будет или папин или мамин.  </vt:lpstr>
      <vt:lpstr>Меня очень удивило, что увлечения моих одноклассников и их родителей, тоже совпали.  У 20 человек из 23 полное совпадение.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ВЛИЯЕТ ЦВЕТ   ГЛАЗ  НА  УВЛЕЧЕНИЯ                                   ЧЕЛОВЕКА                                      (ИССЛЕДОВАТЕЛЬСКАЯ РАБОТА).                                                                                 Выполнила работу:                                                                   Тимофеева Валерия,                                                                   ученица 1 б класса, МБОУ «СОШ 64»                                                                  Руководитель работы: Копытова Н.В.,                                                                  учитель начальных классов.</dc:title>
  <dc:creator>teacher</dc:creator>
  <cp:lastModifiedBy>teacher</cp:lastModifiedBy>
  <cp:revision>32</cp:revision>
  <dcterms:created xsi:type="dcterms:W3CDTF">2022-03-11T08:47:50Z</dcterms:created>
  <dcterms:modified xsi:type="dcterms:W3CDTF">2022-04-07T06:30:41Z</dcterms:modified>
</cp:coreProperties>
</file>