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F2924-F82F-41B4-9449-BC011C12FF4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A1FFC-3F1E-4FB6-8662-FA87303FB61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E9293CEF-872B-45A0-B46A-CD2FF9950DCF}" type="parTrans" cxnId="{EA23154C-A921-4987-8E1A-B0771C1989E5}">
      <dgm:prSet/>
      <dgm:spPr/>
      <dgm:t>
        <a:bodyPr/>
        <a:lstStyle/>
        <a:p>
          <a:endParaRPr lang="ru-RU"/>
        </a:p>
      </dgm:t>
    </dgm:pt>
    <dgm:pt modelId="{156832A4-E46F-421E-9CD9-5797B400C63F}" type="sibTrans" cxnId="{EA23154C-A921-4987-8E1A-B0771C1989E5}">
      <dgm:prSet/>
      <dgm:spPr/>
      <dgm:t>
        <a:bodyPr/>
        <a:lstStyle/>
        <a:p>
          <a:endParaRPr lang="ru-RU"/>
        </a:p>
      </dgm:t>
    </dgm:pt>
    <dgm:pt modelId="{45B813C8-4616-4ED5-8341-EA21B8DC237A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BD2C3A3E-4700-47C3-BC71-4D280E784473}" type="parTrans" cxnId="{94914F20-AC0A-4F1B-B646-E3E39084019B}">
      <dgm:prSet/>
      <dgm:spPr/>
      <dgm:t>
        <a:bodyPr/>
        <a:lstStyle/>
        <a:p>
          <a:endParaRPr lang="ru-RU"/>
        </a:p>
      </dgm:t>
    </dgm:pt>
    <dgm:pt modelId="{43F07AE7-BD7A-4D80-B7CF-E39955B8A62C}" type="sibTrans" cxnId="{94914F20-AC0A-4F1B-B646-E3E39084019B}">
      <dgm:prSet/>
      <dgm:spPr/>
      <dgm:t>
        <a:bodyPr/>
        <a:lstStyle/>
        <a:p>
          <a:endParaRPr lang="ru-RU"/>
        </a:p>
      </dgm:t>
    </dgm:pt>
    <dgm:pt modelId="{027FE34E-D00F-44E5-A390-9E5D7C97F2AF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072B6F2C-9D0A-4F0B-9091-8ADC12E3367F}" type="parTrans" cxnId="{CB2FB748-E8EC-4DB8-A9C7-53CE51EAD5CE}">
      <dgm:prSet/>
      <dgm:spPr/>
      <dgm:t>
        <a:bodyPr/>
        <a:lstStyle/>
        <a:p>
          <a:endParaRPr lang="ru-RU"/>
        </a:p>
      </dgm:t>
    </dgm:pt>
    <dgm:pt modelId="{6486250D-6C42-4D41-A2F8-7A73EC64A192}" type="sibTrans" cxnId="{CB2FB748-E8EC-4DB8-A9C7-53CE51EAD5CE}">
      <dgm:prSet/>
      <dgm:spPr/>
      <dgm:t>
        <a:bodyPr/>
        <a:lstStyle/>
        <a:p>
          <a:endParaRPr lang="ru-RU"/>
        </a:p>
      </dgm:t>
    </dgm:pt>
    <dgm:pt modelId="{826754AE-DF02-498E-B153-5F99ED8F9C2C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B449EABB-682A-48F8-A881-EE9CB7C083F0}" type="parTrans" cxnId="{B8E41E1D-072C-4980-8FCD-295DD377976D}">
      <dgm:prSet/>
      <dgm:spPr/>
      <dgm:t>
        <a:bodyPr/>
        <a:lstStyle/>
        <a:p>
          <a:endParaRPr lang="ru-RU"/>
        </a:p>
      </dgm:t>
    </dgm:pt>
    <dgm:pt modelId="{E18A920B-0FD0-40AE-A9D8-0AC7B74DB308}" type="sibTrans" cxnId="{B8E41E1D-072C-4980-8FCD-295DD377976D}">
      <dgm:prSet/>
      <dgm:spPr/>
      <dgm:t>
        <a:bodyPr/>
        <a:lstStyle/>
        <a:p>
          <a:endParaRPr lang="ru-RU"/>
        </a:p>
      </dgm:t>
    </dgm:pt>
    <dgm:pt modelId="{DBD1BCDE-A273-4C3E-A24F-2ECEA01FCAC7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410E3AF9-5C50-4833-B606-C81DCB77D214}" type="parTrans" cxnId="{DE7051AB-42F5-4850-9773-415E2268DBB6}">
      <dgm:prSet/>
      <dgm:spPr/>
      <dgm:t>
        <a:bodyPr/>
        <a:lstStyle/>
        <a:p>
          <a:endParaRPr lang="ru-RU"/>
        </a:p>
      </dgm:t>
    </dgm:pt>
    <dgm:pt modelId="{A9ED4673-8363-4796-8534-4272D9E09817}" type="sibTrans" cxnId="{DE7051AB-42F5-4850-9773-415E2268DBB6}">
      <dgm:prSet/>
      <dgm:spPr/>
      <dgm:t>
        <a:bodyPr/>
        <a:lstStyle/>
        <a:p>
          <a:endParaRPr lang="ru-RU"/>
        </a:p>
      </dgm:t>
    </dgm:pt>
    <dgm:pt modelId="{B507E36C-A94E-4880-9573-8419316F8295}" type="pres">
      <dgm:prSet presAssocID="{79DF2924-F82F-41B4-9449-BC011C12F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2E5B5-A704-48CA-B204-31CC25EFDF91}" type="pres">
      <dgm:prSet presAssocID="{C03A1FFC-3F1E-4FB6-8662-FA87303FB612}" presName="node" presStyleLbl="node1" presStyleIdx="0" presStyleCnt="5" custScaleX="123840" custScaleY="11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1A050-AAA3-487E-909C-3B1D93517A9B}" type="pres">
      <dgm:prSet presAssocID="{C03A1FFC-3F1E-4FB6-8662-FA87303FB612}" presName="spNode" presStyleCnt="0"/>
      <dgm:spPr/>
    </dgm:pt>
    <dgm:pt modelId="{ADFDF9F3-28A7-44ED-9C17-D5F0C443B911}" type="pres">
      <dgm:prSet presAssocID="{156832A4-E46F-421E-9CD9-5797B400C63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7EE467C-6C50-44F6-9345-B51EC6BBB62F}" type="pres">
      <dgm:prSet presAssocID="{45B813C8-4616-4ED5-8341-EA21B8DC237A}" presName="node" presStyleLbl="node1" presStyleIdx="1" presStyleCnt="5" custScaleX="86520" custScaleY="197725" custRadScaleRad="104174" custRadScaleInc="12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A2D03-A366-4CC6-BAA3-C4238771542B}" type="pres">
      <dgm:prSet presAssocID="{45B813C8-4616-4ED5-8341-EA21B8DC237A}" presName="spNode" presStyleCnt="0"/>
      <dgm:spPr/>
    </dgm:pt>
    <dgm:pt modelId="{8B13E15E-7C61-45E6-8BC8-2D7222ECAB8A}" type="pres">
      <dgm:prSet presAssocID="{43F07AE7-BD7A-4D80-B7CF-E39955B8A62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55BC8E8-6A31-4A5A-9858-C5F995D6DAD1}" type="pres">
      <dgm:prSet presAssocID="{027FE34E-D00F-44E5-A390-9E5D7C97F2AF}" presName="node" presStyleLbl="node1" presStyleIdx="2" presStyleCnt="5" custScaleX="120501" custScaleY="126174" custRadScaleRad="112458" custRadScaleInc="-1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3B956-C4AE-40E7-A378-0F9FA64EA181}" type="pres">
      <dgm:prSet presAssocID="{027FE34E-D00F-44E5-A390-9E5D7C97F2AF}" presName="spNode" presStyleCnt="0"/>
      <dgm:spPr/>
    </dgm:pt>
    <dgm:pt modelId="{5BF8605A-989C-4EC6-B569-96DC1CE93256}" type="pres">
      <dgm:prSet presAssocID="{6486250D-6C42-4D41-A2F8-7A73EC64A19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16C06B8-0D94-45A2-87B5-AF0A6B73F8E0}" type="pres">
      <dgm:prSet presAssocID="{826754AE-DF02-498E-B153-5F99ED8F9C2C}" presName="node" presStyleLbl="node1" presStyleIdx="3" presStyleCnt="5" custScaleX="76021" custScaleY="155087" custRadScaleRad="104410" custRadScaleInc="39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BEBAE-2549-4AE5-A876-A5B887C32254}" type="pres">
      <dgm:prSet presAssocID="{826754AE-DF02-498E-B153-5F99ED8F9C2C}" presName="spNode" presStyleCnt="0"/>
      <dgm:spPr/>
    </dgm:pt>
    <dgm:pt modelId="{9729B8FF-9247-439E-82A4-0DFB47863220}" type="pres">
      <dgm:prSet presAssocID="{E18A920B-0FD0-40AE-A9D8-0AC7B74DB30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82DE67A-1F46-4F84-8512-BE7F17DCBDBB}" type="pres">
      <dgm:prSet presAssocID="{DBD1BCDE-A273-4C3E-A24F-2ECEA01FCAC7}" presName="node" presStyleLbl="node1" presStyleIdx="4" presStyleCnt="5" custScaleX="91716" custScaleY="16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9B2B9-5719-472F-86E6-5A3D1D7132EF}" type="pres">
      <dgm:prSet presAssocID="{DBD1BCDE-A273-4C3E-A24F-2ECEA01FCAC7}" presName="spNode" presStyleCnt="0"/>
      <dgm:spPr/>
    </dgm:pt>
    <dgm:pt modelId="{97C6A04E-4667-44B2-B1FA-625766E49B5F}" type="pres">
      <dgm:prSet presAssocID="{A9ED4673-8363-4796-8534-4272D9E0981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590DEB1-8ECD-4395-A55A-F3AADFDB0C33}" type="presOf" srcId="{C03A1FFC-3F1E-4FB6-8662-FA87303FB612}" destId="{C552E5B5-A704-48CA-B204-31CC25EFDF91}" srcOrd="0" destOrd="0" presId="urn:microsoft.com/office/officeart/2005/8/layout/cycle6"/>
    <dgm:cxn modelId="{3ADA2FB2-73F0-4640-A175-34D7D9190709}" type="presOf" srcId="{E18A920B-0FD0-40AE-A9D8-0AC7B74DB308}" destId="{9729B8FF-9247-439E-82A4-0DFB47863220}" srcOrd="0" destOrd="0" presId="urn:microsoft.com/office/officeart/2005/8/layout/cycle6"/>
    <dgm:cxn modelId="{D96A639B-2F5A-47FF-B3D2-6704E8C0045B}" type="presOf" srcId="{A9ED4673-8363-4796-8534-4272D9E09817}" destId="{97C6A04E-4667-44B2-B1FA-625766E49B5F}" srcOrd="0" destOrd="0" presId="urn:microsoft.com/office/officeart/2005/8/layout/cycle6"/>
    <dgm:cxn modelId="{D2D9397E-FC04-440D-81D4-5773C9A4C1B7}" type="presOf" srcId="{79DF2924-F82F-41B4-9449-BC011C12FF40}" destId="{B507E36C-A94E-4880-9573-8419316F8295}" srcOrd="0" destOrd="0" presId="urn:microsoft.com/office/officeart/2005/8/layout/cycle6"/>
    <dgm:cxn modelId="{CB2FB748-E8EC-4DB8-A9C7-53CE51EAD5CE}" srcId="{79DF2924-F82F-41B4-9449-BC011C12FF40}" destId="{027FE34E-D00F-44E5-A390-9E5D7C97F2AF}" srcOrd="2" destOrd="0" parTransId="{072B6F2C-9D0A-4F0B-9091-8ADC12E3367F}" sibTransId="{6486250D-6C42-4D41-A2F8-7A73EC64A192}"/>
    <dgm:cxn modelId="{8B56CD87-EC9C-4641-9E03-5924354E3095}" type="presOf" srcId="{826754AE-DF02-498E-B153-5F99ED8F9C2C}" destId="{416C06B8-0D94-45A2-87B5-AF0A6B73F8E0}" srcOrd="0" destOrd="0" presId="urn:microsoft.com/office/officeart/2005/8/layout/cycle6"/>
    <dgm:cxn modelId="{94914F20-AC0A-4F1B-B646-E3E39084019B}" srcId="{79DF2924-F82F-41B4-9449-BC011C12FF40}" destId="{45B813C8-4616-4ED5-8341-EA21B8DC237A}" srcOrd="1" destOrd="0" parTransId="{BD2C3A3E-4700-47C3-BC71-4D280E784473}" sibTransId="{43F07AE7-BD7A-4D80-B7CF-E39955B8A62C}"/>
    <dgm:cxn modelId="{0F226A22-8E18-4B23-99BC-9758D6C8B5FB}" type="presOf" srcId="{6486250D-6C42-4D41-A2F8-7A73EC64A192}" destId="{5BF8605A-989C-4EC6-B569-96DC1CE93256}" srcOrd="0" destOrd="0" presId="urn:microsoft.com/office/officeart/2005/8/layout/cycle6"/>
    <dgm:cxn modelId="{A3C399D1-59FD-48DB-B86C-B4DFA7D3F629}" type="presOf" srcId="{DBD1BCDE-A273-4C3E-A24F-2ECEA01FCAC7}" destId="{582DE67A-1F46-4F84-8512-BE7F17DCBDBB}" srcOrd="0" destOrd="0" presId="urn:microsoft.com/office/officeart/2005/8/layout/cycle6"/>
    <dgm:cxn modelId="{B0D6AF0D-BEAF-4835-BC1A-27FB25B2678D}" type="presOf" srcId="{43F07AE7-BD7A-4D80-B7CF-E39955B8A62C}" destId="{8B13E15E-7C61-45E6-8BC8-2D7222ECAB8A}" srcOrd="0" destOrd="0" presId="urn:microsoft.com/office/officeart/2005/8/layout/cycle6"/>
    <dgm:cxn modelId="{EA23154C-A921-4987-8E1A-B0771C1989E5}" srcId="{79DF2924-F82F-41B4-9449-BC011C12FF40}" destId="{C03A1FFC-3F1E-4FB6-8662-FA87303FB612}" srcOrd="0" destOrd="0" parTransId="{E9293CEF-872B-45A0-B46A-CD2FF9950DCF}" sibTransId="{156832A4-E46F-421E-9CD9-5797B400C63F}"/>
    <dgm:cxn modelId="{D6753E6D-E7DF-4588-B80F-A4BC66F15FC8}" type="presOf" srcId="{027FE34E-D00F-44E5-A390-9E5D7C97F2AF}" destId="{755BC8E8-6A31-4A5A-9858-C5F995D6DAD1}" srcOrd="0" destOrd="0" presId="urn:microsoft.com/office/officeart/2005/8/layout/cycle6"/>
    <dgm:cxn modelId="{DE7051AB-42F5-4850-9773-415E2268DBB6}" srcId="{79DF2924-F82F-41B4-9449-BC011C12FF40}" destId="{DBD1BCDE-A273-4C3E-A24F-2ECEA01FCAC7}" srcOrd="4" destOrd="0" parTransId="{410E3AF9-5C50-4833-B606-C81DCB77D214}" sibTransId="{A9ED4673-8363-4796-8534-4272D9E09817}"/>
    <dgm:cxn modelId="{64AF0663-010E-4ABD-9CC9-EF874B81C0EB}" type="presOf" srcId="{156832A4-E46F-421E-9CD9-5797B400C63F}" destId="{ADFDF9F3-28A7-44ED-9C17-D5F0C443B911}" srcOrd="0" destOrd="0" presId="urn:microsoft.com/office/officeart/2005/8/layout/cycle6"/>
    <dgm:cxn modelId="{82B89F8E-E377-4AB8-B235-493B3EBA371F}" type="presOf" srcId="{45B813C8-4616-4ED5-8341-EA21B8DC237A}" destId="{17EE467C-6C50-44F6-9345-B51EC6BBB62F}" srcOrd="0" destOrd="0" presId="urn:microsoft.com/office/officeart/2005/8/layout/cycle6"/>
    <dgm:cxn modelId="{B8E41E1D-072C-4980-8FCD-295DD377976D}" srcId="{79DF2924-F82F-41B4-9449-BC011C12FF40}" destId="{826754AE-DF02-498E-B153-5F99ED8F9C2C}" srcOrd="3" destOrd="0" parTransId="{B449EABB-682A-48F8-A881-EE9CB7C083F0}" sibTransId="{E18A920B-0FD0-40AE-A9D8-0AC7B74DB308}"/>
    <dgm:cxn modelId="{FAA7CF7D-51D0-4AC0-8665-1CB461084599}" type="presParOf" srcId="{B507E36C-A94E-4880-9573-8419316F8295}" destId="{C552E5B5-A704-48CA-B204-31CC25EFDF91}" srcOrd="0" destOrd="0" presId="urn:microsoft.com/office/officeart/2005/8/layout/cycle6"/>
    <dgm:cxn modelId="{5CBBACB2-8346-429C-ADC5-76ABCAE5B7AA}" type="presParOf" srcId="{B507E36C-A94E-4880-9573-8419316F8295}" destId="{1E21A050-AAA3-487E-909C-3B1D93517A9B}" srcOrd="1" destOrd="0" presId="urn:microsoft.com/office/officeart/2005/8/layout/cycle6"/>
    <dgm:cxn modelId="{170580FB-6A0A-4A72-9EC3-0EDB767CCEB0}" type="presParOf" srcId="{B507E36C-A94E-4880-9573-8419316F8295}" destId="{ADFDF9F3-28A7-44ED-9C17-D5F0C443B911}" srcOrd="2" destOrd="0" presId="urn:microsoft.com/office/officeart/2005/8/layout/cycle6"/>
    <dgm:cxn modelId="{5D14CF39-3E7F-4385-9865-D54498F5EB9F}" type="presParOf" srcId="{B507E36C-A94E-4880-9573-8419316F8295}" destId="{17EE467C-6C50-44F6-9345-B51EC6BBB62F}" srcOrd="3" destOrd="0" presId="urn:microsoft.com/office/officeart/2005/8/layout/cycle6"/>
    <dgm:cxn modelId="{BFD5D2CD-3625-4A60-A33E-4AB07205F76B}" type="presParOf" srcId="{B507E36C-A94E-4880-9573-8419316F8295}" destId="{A83A2D03-A366-4CC6-BAA3-C4238771542B}" srcOrd="4" destOrd="0" presId="urn:microsoft.com/office/officeart/2005/8/layout/cycle6"/>
    <dgm:cxn modelId="{6A353842-EBC9-4AA7-93CF-CEA45354A89B}" type="presParOf" srcId="{B507E36C-A94E-4880-9573-8419316F8295}" destId="{8B13E15E-7C61-45E6-8BC8-2D7222ECAB8A}" srcOrd="5" destOrd="0" presId="urn:microsoft.com/office/officeart/2005/8/layout/cycle6"/>
    <dgm:cxn modelId="{E59FEE3F-E367-41A2-8EED-FA30230DF013}" type="presParOf" srcId="{B507E36C-A94E-4880-9573-8419316F8295}" destId="{755BC8E8-6A31-4A5A-9858-C5F995D6DAD1}" srcOrd="6" destOrd="0" presId="urn:microsoft.com/office/officeart/2005/8/layout/cycle6"/>
    <dgm:cxn modelId="{E39DF191-57B3-4132-84E2-6EF97EA9436F}" type="presParOf" srcId="{B507E36C-A94E-4880-9573-8419316F8295}" destId="{5AC3B956-C4AE-40E7-A378-0F9FA64EA181}" srcOrd="7" destOrd="0" presId="urn:microsoft.com/office/officeart/2005/8/layout/cycle6"/>
    <dgm:cxn modelId="{17910A63-5554-4DFC-B4C5-C96ECA19AC73}" type="presParOf" srcId="{B507E36C-A94E-4880-9573-8419316F8295}" destId="{5BF8605A-989C-4EC6-B569-96DC1CE93256}" srcOrd="8" destOrd="0" presId="urn:microsoft.com/office/officeart/2005/8/layout/cycle6"/>
    <dgm:cxn modelId="{C72E20BA-1828-4E16-9CF1-64519009F085}" type="presParOf" srcId="{B507E36C-A94E-4880-9573-8419316F8295}" destId="{416C06B8-0D94-45A2-87B5-AF0A6B73F8E0}" srcOrd="9" destOrd="0" presId="urn:microsoft.com/office/officeart/2005/8/layout/cycle6"/>
    <dgm:cxn modelId="{C1A6C641-FC6C-48C4-BACE-AA1BF0D94F65}" type="presParOf" srcId="{B507E36C-A94E-4880-9573-8419316F8295}" destId="{06FBEBAE-2549-4AE5-A876-A5B887C32254}" srcOrd="10" destOrd="0" presId="urn:microsoft.com/office/officeart/2005/8/layout/cycle6"/>
    <dgm:cxn modelId="{73053427-56BF-4CC0-94E6-17EB21F1D1C2}" type="presParOf" srcId="{B507E36C-A94E-4880-9573-8419316F8295}" destId="{9729B8FF-9247-439E-82A4-0DFB47863220}" srcOrd="11" destOrd="0" presId="urn:microsoft.com/office/officeart/2005/8/layout/cycle6"/>
    <dgm:cxn modelId="{89ED2146-3330-43A6-97F5-8FEB3F22212D}" type="presParOf" srcId="{B507E36C-A94E-4880-9573-8419316F8295}" destId="{582DE67A-1F46-4F84-8512-BE7F17DCBDBB}" srcOrd="12" destOrd="0" presId="urn:microsoft.com/office/officeart/2005/8/layout/cycle6"/>
    <dgm:cxn modelId="{8992B0F7-8592-4D8F-91CE-D3CE6862742D}" type="presParOf" srcId="{B507E36C-A94E-4880-9573-8419316F8295}" destId="{2FC9B2B9-5719-472F-86E6-5A3D1D7132EF}" srcOrd="13" destOrd="0" presId="urn:microsoft.com/office/officeart/2005/8/layout/cycle6"/>
    <dgm:cxn modelId="{BFA952E5-7B65-4972-8981-2A6F4891A7E8}" type="presParOf" srcId="{B507E36C-A94E-4880-9573-8419316F8295}" destId="{97C6A04E-4667-44B2-B1FA-625766E49B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33965-EE4E-49B3-85F5-0E69E83BB744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73FC704-8F85-40E9-8774-94338041FA51}">
      <dgm:prSet phldrT="[Текст]" custT="1"/>
      <dgm:spPr/>
      <dgm:t>
        <a:bodyPr/>
        <a:lstStyle/>
        <a:p>
          <a:r>
            <a:rPr lang="ru-RU" sz="2400">
              <a:latin typeface="Times New Roman" pitchFamily="18" charset="0"/>
              <a:cs typeface="Times New Roman" pitchFamily="18" charset="0"/>
            </a:rPr>
            <a:t>Что-то важное,что надо запомнить</a:t>
          </a:r>
        </a:p>
      </dgm:t>
    </dgm:pt>
    <dgm:pt modelId="{2E82AD5F-D0C9-445D-AA18-C6659FE86B4F}" type="parTrans" cxnId="{F1B9036E-B514-43C3-81AA-7BA48F4576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2B10095-8A62-4FFF-9B58-E697475D6863}" type="sibTrans" cxnId="{F1B9036E-B514-43C3-81AA-7BA48F4576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D0AFD14-9AC6-45DA-91B8-309B550C6AEC}">
      <dgm:prSet phldrT="[Текст]" custT="1"/>
      <dgm:spPr/>
      <dgm:t>
        <a:bodyPr/>
        <a:lstStyle/>
        <a:p>
          <a:r>
            <a:rPr lang="ru-RU" sz="2400">
              <a:latin typeface="Times New Roman" pitchFamily="18" charset="0"/>
              <a:cs typeface="Times New Roman" pitchFamily="18" charset="0"/>
            </a:rPr>
            <a:t>3 вещи, о которых Вы знали</a:t>
          </a:r>
        </a:p>
      </dgm:t>
    </dgm:pt>
    <dgm:pt modelId="{4B14E87E-CABE-45A6-AB33-9C3BDB5FAA35}" type="parTrans" cxnId="{64563F97-037C-4057-B6A4-EDD74C7B712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CBBF6F5-90EE-403F-ACC8-4EF8119A121F}" type="sibTrans" cxnId="{64563F97-037C-4057-B6A4-EDD74C7B712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B141146-F11C-44E6-BBA9-4B9E49BEF85C}">
      <dgm:prSet phldrT="[Текст]" custT="1"/>
      <dgm:spPr/>
      <dgm:t>
        <a:bodyPr/>
        <a:lstStyle/>
        <a:p>
          <a:r>
            <a:rPr lang="ru-RU" sz="2400">
              <a:latin typeface="Times New Roman" pitchFamily="18" charset="0"/>
              <a:cs typeface="Times New Roman" pitchFamily="18" charset="0"/>
            </a:rPr>
            <a:t>4 вещи, которым Вы научились</a:t>
          </a:r>
        </a:p>
      </dgm:t>
    </dgm:pt>
    <dgm:pt modelId="{BD56CBDC-D128-485F-B7BA-655926D177F6}" type="parTrans" cxnId="{D33D07B1-49DE-4C6D-B444-4E1D3502EF6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423B534-51B9-4B6B-AB98-D45EE35A4939}" type="sibTrans" cxnId="{D33D07B1-49DE-4C6D-B444-4E1D3502EF6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3440440-E7C4-4483-83BF-AD72FF5057B5}">
      <dgm:prSet custT="1"/>
      <dgm:spPr/>
      <dgm:t>
        <a:bodyPr/>
        <a:lstStyle/>
        <a:p>
          <a:r>
            <a:rPr lang="ru-RU" sz="2400">
              <a:latin typeface="Times New Roman" pitchFamily="18" charset="0"/>
              <a:cs typeface="Times New Roman" pitchFamily="18" charset="0"/>
            </a:rPr>
            <a:t>2 вещи, о которых Вы хотите знать</a:t>
          </a:r>
        </a:p>
      </dgm:t>
    </dgm:pt>
    <dgm:pt modelId="{C6C0A64F-D106-41E3-8A8E-0BB6AD74D0C6}" type="parTrans" cxnId="{2572CBF9-34B4-4F62-802F-BFEED4C2337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937B54-419B-466F-AED8-EF263760E573}" type="sibTrans" cxnId="{2572CBF9-34B4-4F62-802F-BFEED4C2337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DCF354F-FCF7-423B-9CE0-CF1D9B543EFF}" type="pres">
      <dgm:prSet presAssocID="{B2C33965-EE4E-49B3-85F5-0E69E83BB744}" presName="compositeShape" presStyleCnt="0">
        <dgm:presLayoutVars>
          <dgm:dir/>
          <dgm:resizeHandles/>
        </dgm:presLayoutVars>
      </dgm:prSet>
      <dgm:spPr/>
    </dgm:pt>
    <dgm:pt modelId="{257C2040-83AF-415C-B8C3-27FBD75AD4BC}" type="pres">
      <dgm:prSet presAssocID="{B2C33965-EE4E-49B3-85F5-0E69E83BB744}" presName="pyramid" presStyleLbl="node1" presStyleIdx="0" presStyleCnt="1" custScaleX="118165"/>
      <dgm:spPr/>
    </dgm:pt>
    <dgm:pt modelId="{33151735-2B39-4A4A-BF36-7C219245E2EA}" type="pres">
      <dgm:prSet presAssocID="{B2C33965-EE4E-49B3-85F5-0E69E83BB744}" presName="theList" presStyleCnt="0"/>
      <dgm:spPr/>
    </dgm:pt>
    <dgm:pt modelId="{D1E4C80A-7479-40D4-9D25-4A18A4CD0B30}" type="pres">
      <dgm:prSet presAssocID="{A73FC704-8F85-40E9-8774-94338041FA5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2D1DC-72D2-4A66-B787-9DC7BAD69EFD}" type="pres">
      <dgm:prSet presAssocID="{A73FC704-8F85-40E9-8774-94338041FA51}" presName="aSpace" presStyleCnt="0"/>
      <dgm:spPr/>
    </dgm:pt>
    <dgm:pt modelId="{8CFEFAE2-A4BB-43FC-A085-275F404FB1F3}" type="pres">
      <dgm:prSet presAssocID="{73440440-E7C4-4483-83BF-AD72FF5057B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B2E38-423E-4F0A-B406-813E40E3456C}" type="pres">
      <dgm:prSet presAssocID="{73440440-E7C4-4483-83BF-AD72FF5057B5}" presName="aSpace" presStyleCnt="0"/>
      <dgm:spPr/>
    </dgm:pt>
    <dgm:pt modelId="{29079B3D-3F46-4C8E-B132-FEF8602A0D33}" type="pres">
      <dgm:prSet presAssocID="{0D0AFD14-9AC6-45DA-91B8-309B550C6AE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D182D-E4DF-4AF6-864A-0D5A815F0816}" type="pres">
      <dgm:prSet presAssocID="{0D0AFD14-9AC6-45DA-91B8-309B550C6AEC}" presName="aSpace" presStyleCnt="0"/>
      <dgm:spPr/>
    </dgm:pt>
    <dgm:pt modelId="{1129EA55-3C0E-4F26-974C-7D7BFC75763F}" type="pres">
      <dgm:prSet presAssocID="{3B141146-F11C-44E6-BBA9-4B9E49BEF85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B33C8-DBF4-41D5-90EA-A3390E9F5647}" type="pres">
      <dgm:prSet presAssocID="{3B141146-F11C-44E6-BBA9-4B9E49BEF85C}" presName="aSpace" presStyleCnt="0"/>
      <dgm:spPr/>
    </dgm:pt>
  </dgm:ptLst>
  <dgm:cxnLst>
    <dgm:cxn modelId="{C9ACA82B-3BF9-4352-8C82-5D55C0CF3766}" type="presOf" srcId="{A73FC704-8F85-40E9-8774-94338041FA51}" destId="{D1E4C80A-7479-40D4-9D25-4A18A4CD0B30}" srcOrd="0" destOrd="0" presId="urn:microsoft.com/office/officeart/2005/8/layout/pyramid2"/>
    <dgm:cxn modelId="{D33D07B1-49DE-4C6D-B444-4E1D3502EF63}" srcId="{B2C33965-EE4E-49B3-85F5-0E69E83BB744}" destId="{3B141146-F11C-44E6-BBA9-4B9E49BEF85C}" srcOrd="3" destOrd="0" parTransId="{BD56CBDC-D128-485F-B7BA-655926D177F6}" sibTransId="{B423B534-51B9-4B6B-AB98-D45EE35A4939}"/>
    <dgm:cxn modelId="{2572CBF9-34B4-4F62-802F-BFEED4C23372}" srcId="{B2C33965-EE4E-49B3-85F5-0E69E83BB744}" destId="{73440440-E7C4-4483-83BF-AD72FF5057B5}" srcOrd="1" destOrd="0" parTransId="{C6C0A64F-D106-41E3-8A8E-0BB6AD74D0C6}" sibTransId="{BF937B54-419B-466F-AED8-EF263760E573}"/>
    <dgm:cxn modelId="{F1B9036E-B514-43C3-81AA-7BA48F457635}" srcId="{B2C33965-EE4E-49B3-85F5-0E69E83BB744}" destId="{A73FC704-8F85-40E9-8774-94338041FA51}" srcOrd="0" destOrd="0" parTransId="{2E82AD5F-D0C9-445D-AA18-C6659FE86B4F}" sibTransId="{72B10095-8A62-4FFF-9B58-E697475D6863}"/>
    <dgm:cxn modelId="{21CE2C38-1781-49DB-82EC-FDCB7C50A849}" type="presOf" srcId="{73440440-E7C4-4483-83BF-AD72FF5057B5}" destId="{8CFEFAE2-A4BB-43FC-A085-275F404FB1F3}" srcOrd="0" destOrd="0" presId="urn:microsoft.com/office/officeart/2005/8/layout/pyramid2"/>
    <dgm:cxn modelId="{16827652-5122-4258-A8B8-AC6F4BB08F5B}" type="presOf" srcId="{3B141146-F11C-44E6-BBA9-4B9E49BEF85C}" destId="{1129EA55-3C0E-4F26-974C-7D7BFC75763F}" srcOrd="0" destOrd="0" presId="urn:microsoft.com/office/officeart/2005/8/layout/pyramid2"/>
    <dgm:cxn modelId="{8B503773-55B6-439B-927E-1B8F4BE95D38}" type="presOf" srcId="{0D0AFD14-9AC6-45DA-91B8-309B550C6AEC}" destId="{29079B3D-3F46-4C8E-B132-FEF8602A0D33}" srcOrd="0" destOrd="0" presId="urn:microsoft.com/office/officeart/2005/8/layout/pyramid2"/>
    <dgm:cxn modelId="{83F679FA-E234-445B-8C33-CC6D1310BEB7}" type="presOf" srcId="{B2C33965-EE4E-49B3-85F5-0E69E83BB744}" destId="{3DCF354F-FCF7-423B-9CE0-CF1D9B543EFF}" srcOrd="0" destOrd="0" presId="urn:microsoft.com/office/officeart/2005/8/layout/pyramid2"/>
    <dgm:cxn modelId="{64563F97-037C-4057-B6A4-EDD74C7B7121}" srcId="{B2C33965-EE4E-49B3-85F5-0E69E83BB744}" destId="{0D0AFD14-9AC6-45DA-91B8-309B550C6AEC}" srcOrd="2" destOrd="0" parTransId="{4B14E87E-CABE-45A6-AB33-9C3BDB5FAA35}" sibTransId="{BCBBF6F5-90EE-403F-ACC8-4EF8119A121F}"/>
    <dgm:cxn modelId="{2E71FA39-D54D-4E1D-944A-0B0204AC633E}" type="presParOf" srcId="{3DCF354F-FCF7-423B-9CE0-CF1D9B543EFF}" destId="{257C2040-83AF-415C-B8C3-27FBD75AD4BC}" srcOrd="0" destOrd="0" presId="urn:microsoft.com/office/officeart/2005/8/layout/pyramid2"/>
    <dgm:cxn modelId="{C6B1F684-5E21-4454-B253-06AA718B44FC}" type="presParOf" srcId="{3DCF354F-FCF7-423B-9CE0-CF1D9B543EFF}" destId="{33151735-2B39-4A4A-BF36-7C219245E2EA}" srcOrd="1" destOrd="0" presId="urn:microsoft.com/office/officeart/2005/8/layout/pyramid2"/>
    <dgm:cxn modelId="{C3E631C2-64BC-4BCD-976D-9C02F181C434}" type="presParOf" srcId="{33151735-2B39-4A4A-BF36-7C219245E2EA}" destId="{D1E4C80A-7479-40D4-9D25-4A18A4CD0B30}" srcOrd="0" destOrd="0" presId="urn:microsoft.com/office/officeart/2005/8/layout/pyramid2"/>
    <dgm:cxn modelId="{8B21686A-FF40-41B1-9C5E-BF10675BA494}" type="presParOf" srcId="{33151735-2B39-4A4A-BF36-7C219245E2EA}" destId="{CE12D1DC-72D2-4A66-B787-9DC7BAD69EFD}" srcOrd="1" destOrd="0" presId="urn:microsoft.com/office/officeart/2005/8/layout/pyramid2"/>
    <dgm:cxn modelId="{C7809E77-DB16-4367-9E90-7931C19928F7}" type="presParOf" srcId="{33151735-2B39-4A4A-BF36-7C219245E2EA}" destId="{8CFEFAE2-A4BB-43FC-A085-275F404FB1F3}" srcOrd="2" destOrd="0" presId="urn:microsoft.com/office/officeart/2005/8/layout/pyramid2"/>
    <dgm:cxn modelId="{A828396F-64AB-4F8C-927E-B5D3F6CC1C8F}" type="presParOf" srcId="{33151735-2B39-4A4A-BF36-7C219245E2EA}" destId="{481B2E38-423E-4F0A-B406-813E40E3456C}" srcOrd="3" destOrd="0" presId="urn:microsoft.com/office/officeart/2005/8/layout/pyramid2"/>
    <dgm:cxn modelId="{8002510B-0038-4C09-89CF-4D4281383117}" type="presParOf" srcId="{33151735-2B39-4A4A-BF36-7C219245E2EA}" destId="{29079B3D-3F46-4C8E-B132-FEF8602A0D33}" srcOrd="4" destOrd="0" presId="urn:microsoft.com/office/officeart/2005/8/layout/pyramid2"/>
    <dgm:cxn modelId="{77C60045-3DBB-4300-9B7E-CE618BF336A2}" type="presParOf" srcId="{33151735-2B39-4A4A-BF36-7C219245E2EA}" destId="{C91D182D-E4DF-4AF6-864A-0D5A815F0816}" srcOrd="5" destOrd="0" presId="urn:microsoft.com/office/officeart/2005/8/layout/pyramid2"/>
    <dgm:cxn modelId="{884ABD8E-FC19-4EC5-8609-3FFCA4A68AAB}" type="presParOf" srcId="{33151735-2B39-4A4A-BF36-7C219245E2EA}" destId="{1129EA55-3C0E-4F26-974C-7D7BFC75763F}" srcOrd="6" destOrd="0" presId="urn:microsoft.com/office/officeart/2005/8/layout/pyramid2"/>
    <dgm:cxn modelId="{8888F6FA-09DD-4275-A380-3C2D047D60AE}" type="presParOf" srcId="{33151735-2B39-4A4A-BF36-7C219245E2EA}" destId="{29DB33C8-DBF4-41D5-90EA-A3390E9F564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52E5B5-A704-48CA-B204-31CC25EFDF91}">
      <dsp:nvSpPr>
        <dsp:cNvPr id="0" name=""/>
        <dsp:cNvSpPr/>
      </dsp:nvSpPr>
      <dsp:spPr>
        <a:xfrm>
          <a:off x="3082769" y="-221515"/>
          <a:ext cx="2785374" cy="175267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900" kern="1200" dirty="0" smtClean="0"/>
            <a:t> </a:t>
          </a:r>
          <a:endParaRPr lang="ru-RU" sz="5900" kern="1200" dirty="0"/>
        </a:p>
      </dsp:txBody>
      <dsp:txXfrm>
        <a:off x="3082769" y="-221515"/>
        <a:ext cx="2785374" cy="1752673"/>
      </dsp:txXfrm>
    </dsp:sp>
    <dsp:sp modelId="{ADFDF9F3-28A7-44ED-9C17-D5F0C443B911}">
      <dsp:nvSpPr>
        <dsp:cNvPr id="0" name=""/>
        <dsp:cNvSpPr/>
      </dsp:nvSpPr>
      <dsp:spPr>
        <a:xfrm>
          <a:off x="1995174" y="849728"/>
          <a:ext cx="5849627" cy="5849627"/>
        </a:xfrm>
        <a:custGeom>
          <a:avLst/>
          <a:gdLst/>
          <a:ahLst/>
          <a:cxnLst/>
          <a:rect l="0" t="0" r="0" b="0"/>
          <a:pathLst>
            <a:path>
              <a:moveTo>
                <a:pt x="3880078" y="160396"/>
              </a:moveTo>
              <a:arcTo wR="2924813" hR="2924813" stAng="17343778" swAng="8683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E467C-6C50-44F6-9345-B51EC6BBB62F}">
      <dsp:nvSpPr>
        <dsp:cNvPr id="0" name=""/>
        <dsp:cNvSpPr/>
      </dsp:nvSpPr>
      <dsp:spPr>
        <a:xfrm>
          <a:off x="6444211" y="1340765"/>
          <a:ext cx="1945983" cy="28906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800" kern="1200" dirty="0" smtClean="0"/>
            <a:t> </a:t>
          </a:r>
          <a:endParaRPr lang="ru-RU" sz="5800" kern="1200" dirty="0"/>
        </a:p>
      </dsp:txBody>
      <dsp:txXfrm>
        <a:off x="6444211" y="1340765"/>
        <a:ext cx="1945983" cy="2890664"/>
      </dsp:txXfrm>
    </dsp:sp>
    <dsp:sp modelId="{8B13E15E-7C61-45E6-8BC8-2D7222ECAB8A}">
      <dsp:nvSpPr>
        <dsp:cNvPr id="0" name=""/>
        <dsp:cNvSpPr/>
      </dsp:nvSpPr>
      <dsp:spPr>
        <a:xfrm>
          <a:off x="1604533" y="1189606"/>
          <a:ext cx="5849627" cy="5849627"/>
        </a:xfrm>
        <a:custGeom>
          <a:avLst/>
          <a:gdLst/>
          <a:ahLst/>
          <a:cxnLst/>
          <a:rect l="0" t="0" r="0" b="0"/>
          <a:pathLst>
            <a:path>
              <a:moveTo>
                <a:pt x="5846953" y="3049865"/>
              </a:moveTo>
              <a:arcTo wR="2924813" hR="2924813" stAng="147027" swAng="9300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BC8E8-6A31-4A5A-9858-C5F995D6DAD1}">
      <dsp:nvSpPr>
        <dsp:cNvPr id="0" name=""/>
        <dsp:cNvSpPr/>
      </dsp:nvSpPr>
      <dsp:spPr>
        <a:xfrm>
          <a:off x="5245507" y="5023551"/>
          <a:ext cx="2710274" cy="18446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800" kern="1200" dirty="0" smtClean="0"/>
            <a:t> </a:t>
          </a:r>
          <a:endParaRPr lang="ru-RU" sz="5800" kern="1200" dirty="0"/>
        </a:p>
      </dsp:txBody>
      <dsp:txXfrm>
        <a:off x="5245507" y="5023551"/>
        <a:ext cx="2710274" cy="1844615"/>
      </dsp:txXfrm>
    </dsp:sp>
    <dsp:sp modelId="{5BF8605A-989C-4EC6-B569-96DC1CE93256}">
      <dsp:nvSpPr>
        <dsp:cNvPr id="0" name=""/>
        <dsp:cNvSpPr/>
      </dsp:nvSpPr>
      <dsp:spPr>
        <a:xfrm>
          <a:off x="1703760" y="881660"/>
          <a:ext cx="5849627" cy="5849627"/>
        </a:xfrm>
        <a:custGeom>
          <a:avLst/>
          <a:gdLst/>
          <a:ahLst/>
          <a:cxnLst/>
          <a:rect l="0" t="0" r="0" b="0"/>
          <a:pathLst>
            <a:path>
              <a:moveTo>
                <a:pt x="3521062" y="5788207"/>
              </a:moveTo>
              <a:arcTo wR="2924813" hR="2924813" stAng="4694239" swAng="24930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C06B8-0D94-45A2-87B5-AF0A6B73F8E0}">
      <dsp:nvSpPr>
        <dsp:cNvPr id="0" name=""/>
        <dsp:cNvSpPr/>
      </dsp:nvSpPr>
      <dsp:spPr>
        <a:xfrm>
          <a:off x="1447424" y="4591502"/>
          <a:ext cx="1709843" cy="226731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700" kern="1200" dirty="0" smtClean="0"/>
            <a:t> </a:t>
          </a:r>
          <a:endParaRPr lang="ru-RU" sz="5700" kern="1200" dirty="0"/>
        </a:p>
      </dsp:txBody>
      <dsp:txXfrm>
        <a:off x="1447424" y="4591502"/>
        <a:ext cx="1709843" cy="2267312"/>
      </dsp:txXfrm>
    </dsp:sp>
    <dsp:sp modelId="{9729B8FF-9247-439E-82A4-0DFB47863220}">
      <dsp:nvSpPr>
        <dsp:cNvPr id="0" name=""/>
        <dsp:cNvSpPr/>
      </dsp:nvSpPr>
      <dsp:spPr>
        <a:xfrm>
          <a:off x="1559943" y="1220543"/>
          <a:ext cx="5849627" cy="5849627"/>
        </a:xfrm>
        <a:custGeom>
          <a:avLst/>
          <a:gdLst/>
          <a:ahLst/>
          <a:cxnLst/>
          <a:rect l="0" t="0" r="0" b="0"/>
          <a:pathLst>
            <a:path>
              <a:moveTo>
                <a:pt x="33195" y="3364221"/>
              </a:moveTo>
              <a:arcTo wR="2924813" hR="2924813" stAng="10281569" swAng="786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DE67A-1F46-4F84-8512-BE7F17DCBDBB}">
      <dsp:nvSpPr>
        <dsp:cNvPr id="0" name=""/>
        <dsp:cNvSpPr/>
      </dsp:nvSpPr>
      <dsp:spPr>
        <a:xfrm>
          <a:off x="662367" y="1441285"/>
          <a:ext cx="2062850" cy="246906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600" kern="1200" dirty="0" smtClean="0"/>
            <a:t> </a:t>
          </a:r>
          <a:endParaRPr lang="ru-RU" sz="5600" kern="1200" dirty="0"/>
        </a:p>
      </dsp:txBody>
      <dsp:txXfrm>
        <a:off x="662367" y="1441285"/>
        <a:ext cx="2062850" cy="2469063"/>
      </dsp:txXfrm>
    </dsp:sp>
    <dsp:sp modelId="{97C6A04E-4667-44B2-B1FA-625766E49B5F}">
      <dsp:nvSpPr>
        <dsp:cNvPr id="0" name=""/>
        <dsp:cNvSpPr/>
      </dsp:nvSpPr>
      <dsp:spPr>
        <a:xfrm>
          <a:off x="1550642" y="654820"/>
          <a:ext cx="5849627" cy="5849627"/>
        </a:xfrm>
        <a:custGeom>
          <a:avLst/>
          <a:gdLst/>
          <a:ahLst/>
          <a:cxnLst/>
          <a:rect l="0" t="0" r="0" b="0"/>
          <a:pathLst>
            <a:path>
              <a:moveTo>
                <a:pt x="934754" y="781405"/>
              </a:moveTo>
              <a:arcTo wR="2924813" hR="2924813" stAng="13627479" swAng="857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C2040-83AF-415C-B8C3-27FBD75AD4BC}">
      <dsp:nvSpPr>
        <dsp:cNvPr id="0" name=""/>
        <dsp:cNvSpPr/>
      </dsp:nvSpPr>
      <dsp:spPr>
        <a:xfrm>
          <a:off x="245836" y="0"/>
          <a:ext cx="5360559" cy="453650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4C80A-7479-40D4-9D25-4A18A4CD0B30}">
      <dsp:nvSpPr>
        <dsp:cNvPr id="0" name=""/>
        <dsp:cNvSpPr/>
      </dsp:nvSpPr>
      <dsp:spPr>
        <a:xfrm>
          <a:off x="2926116" y="454093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itchFamily="18" charset="0"/>
              <a:cs typeface="Times New Roman" pitchFamily="18" charset="0"/>
            </a:rPr>
            <a:t>Что-то важное,что надо запомнить</a:t>
          </a:r>
        </a:p>
      </dsp:txBody>
      <dsp:txXfrm>
        <a:off x="2926116" y="454093"/>
        <a:ext cx="2948727" cy="806292"/>
      </dsp:txXfrm>
    </dsp:sp>
    <dsp:sp modelId="{8CFEFAE2-A4BB-43FC-A085-275F404FB1F3}">
      <dsp:nvSpPr>
        <dsp:cNvPr id="0" name=""/>
        <dsp:cNvSpPr/>
      </dsp:nvSpPr>
      <dsp:spPr>
        <a:xfrm>
          <a:off x="2926116" y="1361172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itchFamily="18" charset="0"/>
              <a:cs typeface="Times New Roman" pitchFamily="18" charset="0"/>
            </a:rPr>
            <a:t>2 вещи, о которых Вы хотите знать</a:t>
          </a:r>
        </a:p>
      </dsp:txBody>
      <dsp:txXfrm>
        <a:off x="2926116" y="1361172"/>
        <a:ext cx="2948727" cy="806292"/>
      </dsp:txXfrm>
    </dsp:sp>
    <dsp:sp modelId="{29079B3D-3F46-4C8E-B132-FEF8602A0D33}">
      <dsp:nvSpPr>
        <dsp:cNvPr id="0" name=""/>
        <dsp:cNvSpPr/>
      </dsp:nvSpPr>
      <dsp:spPr>
        <a:xfrm>
          <a:off x="2926116" y="2268252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itchFamily="18" charset="0"/>
              <a:cs typeface="Times New Roman" pitchFamily="18" charset="0"/>
            </a:rPr>
            <a:t>3 вещи, о которых Вы знали</a:t>
          </a:r>
        </a:p>
      </dsp:txBody>
      <dsp:txXfrm>
        <a:off x="2926116" y="2268252"/>
        <a:ext cx="2948727" cy="806292"/>
      </dsp:txXfrm>
    </dsp:sp>
    <dsp:sp modelId="{1129EA55-3C0E-4F26-974C-7D7BFC75763F}">
      <dsp:nvSpPr>
        <dsp:cNvPr id="0" name=""/>
        <dsp:cNvSpPr/>
      </dsp:nvSpPr>
      <dsp:spPr>
        <a:xfrm>
          <a:off x="2926116" y="3175331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itchFamily="18" charset="0"/>
              <a:cs typeface="Times New Roman" pitchFamily="18" charset="0"/>
            </a:rPr>
            <a:t>4 вещи, которым Вы научились</a:t>
          </a:r>
        </a:p>
      </dsp:txBody>
      <dsp:txXfrm>
        <a:off x="2926116" y="3175331"/>
        <a:ext cx="2948727" cy="80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-history.kz/ru/scorm/course/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Какую тайну памятников эпохи бронзы раскрыл А. </a:t>
            </a:r>
            <a:r>
              <a:rPr lang="ru-RU" dirty="0" err="1" smtClean="0"/>
              <a:t>Маргулан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kk-KZ" sz="3600" dirty="0" smtClean="0">
                <a:solidFill>
                  <a:srgbClr val="C00000"/>
                </a:solidFill>
              </a:rPr>
              <a:t>Тема урока: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k-KZ" sz="2800" dirty="0" smtClean="0"/>
              <a:t>Географическое расположение Казахстана</a:t>
            </a:r>
            <a:endParaRPr lang="ru-RU" sz="2800" dirty="0" smtClean="0"/>
          </a:p>
          <a:p>
            <a:pPr lvl="0"/>
            <a:r>
              <a:rPr lang="kk-KZ" sz="2800" dirty="0" smtClean="0"/>
              <a:t>Изменение климата </a:t>
            </a:r>
            <a:endParaRPr lang="ru-RU" sz="2800" dirty="0" smtClean="0"/>
          </a:p>
          <a:p>
            <a:pPr lvl="0"/>
            <a:r>
              <a:rPr lang="kk-KZ" sz="2800" dirty="0" smtClean="0"/>
              <a:t>Разделение труда</a:t>
            </a:r>
            <a:endParaRPr lang="ru-RU" sz="2800" dirty="0" smtClean="0"/>
          </a:p>
          <a:p>
            <a:pPr lvl="0"/>
            <a:r>
              <a:rPr lang="kk-KZ" sz="2800" dirty="0" smtClean="0"/>
              <a:t>Увеличение числа родов и племен</a:t>
            </a:r>
            <a:r>
              <a:rPr lang="kk-KZ" sz="2800" b="1" dirty="0" smtClean="0"/>
              <a:t> </a:t>
            </a:r>
            <a:endParaRPr lang="ru-RU" sz="2800" dirty="0" smtClean="0"/>
          </a:p>
          <a:p>
            <a:pPr lvl="0"/>
            <a:r>
              <a:rPr lang="kk-KZ" sz="2800" dirty="0" smtClean="0"/>
              <a:t>Приручение лошадей</a:t>
            </a:r>
            <a:endParaRPr lang="ru-RU" sz="2800" dirty="0" smtClean="0"/>
          </a:p>
          <a:p>
            <a:pPr lvl="0"/>
            <a:r>
              <a:rPr lang="kk-KZ" sz="2800" dirty="0" smtClean="0"/>
              <a:t>Увеличение количества скота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C00000"/>
                </a:solidFill>
              </a:rPr>
              <a:t>Причины </a:t>
            </a:r>
            <a:r>
              <a:rPr lang="kk-KZ" sz="3200" dirty="0" smtClean="0">
                <a:solidFill>
                  <a:srgbClr val="C00000"/>
                </a:solidFill>
              </a:rPr>
              <a:t>перехода к кочевому </a:t>
            </a:r>
            <a:r>
              <a:rPr lang="kk-KZ" sz="3200" dirty="0" smtClean="0">
                <a:solidFill>
                  <a:srgbClr val="C00000"/>
                </a:solidFill>
              </a:rPr>
              <a:t>скотоводству в эпохе бронзы.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4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Групповая работа.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 </a:t>
            </a:r>
            <a:r>
              <a:rPr lang="kk-KZ" dirty="0" smtClean="0"/>
              <a:t>Подготовить репортаж о бронзовом веке. </a:t>
            </a: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  Репортаж </a:t>
            </a:r>
            <a:r>
              <a:rPr lang="kk-KZ" dirty="0" smtClean="0"/>
              <a:t>должен быть подготовлен в познавательно-информационном виде для новостных или детских телевизионных программ. Репортаж можно презентовать в форме прямого эфира с места памятников бронзового века или в виде интервью с историком.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Критерии:</a:t>
            </a:r>
            <a:endParaRPr lang="ru-RU" dirty="0" smtClean="0"/>
          </a:p>
          <a:p>
            <a:r>
              <a:rPr lang="kk-KZ" dirty="0" smtClean="0"/>
              <a:t>1. Раскрытие темы.</a:t>
            </a:r>
            <a:endParaRPr lang="ru-RU" dirty="0" smtClean="0"/>
          </a:p>
          <a:p>
            <a:r>
              <a:rPr lang="kk-KZ" dirty="0" smtClean="0"/>
              <a:t>2. Приведение интересных фактов.  </a:t>
            </a:r>
            <a:endParaRPr lang="ru-RU" dirty="0" smtClean="0"/>
          </a:p>
          <a:p>
            <a:r>
              <a:rPr lang="kk-KZ" dirty="0" smtClean="0"/>
              <a:t>3. Опора на конкретные </a:t>
            </a:r>
            <a:r>
              <a:rPr lang="kk-KZ" dirty="0" smtClean="0"/>
              <a:t>факты.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Заключение</a:t>
            </a:r>
            <a:endParaRPr lang="ru-RU" dirty="0"/>
          </a:p>
        </p:txBody>
      </p:sp>
      <p:pic>
        <p:nvPicPr>
          <p:cNvPr id="23554" name="Picture 2" descr="Картинки по запросу смайлик дум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1944216" cy="174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835696" y="1412776"/>
          <a:ext cx="61206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04664"/>
            <a:ext cx="6154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“Пирамида рефлексии”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5.2.2.5  определять</a:t>
            </a:r>
            <a:r>
              <a:rPr lang="ru-RU" dirty="0" smtClean="0"/>
              <a:t> </a:t>
            </a:r>
            <a:r>
              <a:rPr lang="ru-RU" dirty="0" err="1" smtClean="0"/>
              <a:t>А.Маргулана</a:t>
            </a:r>
            <a:r>
              <a:rPr lang="ru-RU" dirty="0" smtClean="0"/>
              <a:t>, как  ученого-археолога</a:t>
            </a:r>
          </a:p>
          <a:p>
            <a:r>
              <a:rPr lang="ru-RU" dirty="0" smtClean="0"/>
              <a:t>5.2.2.2 определять признаки Андроновской культуры, опираясь на археологические источники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Цели обучения: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Называет памятники бронзового века на территории Казахстана;</a:t>
            </a:r>
            <a:endParaRPr lang="ru-RU" dirty="0" smtClean="0"/>
          </a:p>
          <a:p>
            <a:pPr lvl="0"/>
            <a:r>
              <a:rPr lang="kk-KZ" dirty="0" smtClean="0"/>
              <a:t>Проанализирует  исследования о бронзовом веке А.Х.Маргулана;</a:t>
            </a:r>
            <a:endParaRPr lang="ru-RU" dirty="0" smtClean="0"/>
          </a:p>
          <a:p>
            <a:pPr lvl="0"/>
            <a:r>
              <a:rPr lang="kk-KZ" dirty="0" smtClean="0"/>
              <a:t>Понимает и объясняет 3 особенности Бегазы – Дандыбаевской культуры;</a:t>
            </a:r>
            <a:endParaRPr lang="ru-RU" dirty="0" smtClean="0"/>
          </a:p>
          <a:p>
            <a:pPr lvl="0"/>
            <a:r>
              <a:rPr lang="kk-KZ" dirty="0" smtClean="0"/>
              <a:t>Проанализирует причины перехода к кочевому скотоводству в бронзовом веке</a:t>
            </a:r>
            <a:r>
              <a:rPr lang="kk-KZ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Критерии оценивания: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3428651"/>
          <a:ext cx="6096000" cy="6309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Рисунок 1" descr="Картинки по запросу марғұ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2101144" cy="2720231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3789040"/>
            <a:ext cx="8229600" cy="1930219"/>
          </a:xfrm>
        </p:spPr>
        <p:txBody>
          <a:bodyPr/>
          <a:lstStyle/>
          <a:p>
            <a:r>
              <a:rPr lang="kk-KZ" dirty="0" smtClean="0"/>
              <a:t>Кто изображен на портрете? </a:t>
            </a:r>
            <a:endParaRPr lang="ru-RU" dirty="0" smtClean="0"/>
          </a:p>
          <a:p>
            <a:r>
              <a:rPr lang="kk-KZ" dirty="0" smtClean="0"/>
              <a:t>Что вы знаете об этом человеке?  </a:t>
            </a:r>
            <a:endParaRPr lang="ru-RU" dirty="0" smtClean="0"/>
          </a:p>
          <a:p>
            <a:r>
              <a:rPr lang="kk-KZ" dirty="0" smtClean="0"/>
              <a:t>Знаете  ли вы Алькея Маргулана ?  </a:t>
            </a:r>
            <a:endParaRPr lang="ru-RU" dirty="0" smtClean="0"/>
          </a:p>
          <a:p>
            <a:r>
              <a:rPr lang="kk-KZ" dirty="0" smtClean="0"/>
              <a:t>Какое открытие он мог совершить?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марғұл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kk-KZ" dirty="0" smtClean="0"/>
              <a:t>Какое открытие является самым важным результатом археологической экспедиций А. Маргулана? </a:t>
            </a:r>
            <a:endParaRPr lang="ru-RU" dirty="0" smtClean="0"/>
          </a:p>
          <a:p>
            <a:pPr lvl="0"/>
            <a:r>
              <a:rPr lang="kk-KZ" dirty="0" smtClean="0"/>
              <a:t>Почему культура бронзового века была названа «Бегазы-Дандыбай»? </a:t>
            </a:r>
            <a:endParaRPr lang="ru-RU" dirty="0" smtClean="0"/>
          </a:p>
          <a:p>
            <a:pPr lvl="0"/>
            <a:r>
              <a:rPr lang="kk-KZ" dirty="0" smtClean="0"/>
              <a:t>Какие территории </a:t>
            </a:r>
            <a:r>
              <a:rPr lang="kk-KZ" dirty="0" smtClean="0"/>
              <a:t>охватывают </a:t>
            </a:r>
            <a:r>
              <a:rPr lang="kk-KZ" dirty="0" smtClean="0"/>
              <a:t>памятники Бегазы-Дандыбаевской культуры? </a:t>
            </a:r>
            <a:endParaRPr lang="ru-RU" dirty="0" smtClean="0"/>
          </a:p>
          <a:p>
            <a:pPr lvl="0"/>
            <a:r>
              <a:rPr lang="kk-KZ" dirty="0" smtClean="0"/>
              <a:t>Чем отличаются жилища племен Бегазы-Дандыбаевской культуры?   </a:t>
            </a:r>
            <a:endParaRPr lang="ru-RU" dirty="0" smtClean="0"/>
          </a:p>
          <a:p>
            <a:pPr lvl="0"/>
            <a:r>
              <a:rPr lang="kk-KZ" dirty="0" smtClean="0"/>
              <a:t>Можно ли назвать бронзовый век началом кочевой цивилизаций?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Вопросы: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112568"/>
          </a:xfrm>
        </p:spPr>
        <p:txBody>
          <a:bodyPr>
            <a:normAutofit/>
          </a:bodyPr>
          <a:lstStyle/>
          <a:p>
            <a:r>
              <a:rPr lang="kk-KZ" dirty="0" smtClean="0"/>
              <a:t>Культура племен Центрального Казахстана;</a:t>
            </a:r>
            <a:endParaRPr lang="kk-KZ" dirty="0" smtClean="0"/>
          </a:p>
          <a:p>
            <a:pPr>
              <a:buNone/>
            </a:pPr>
            <a:r>
              <a:rPr lang="kk-KZ" dirty="0" smtClean="0"/>
              <a:t>Особенности:</a:t>
            </a:r>
            <a:endParaRPr lang="kk-KZ" dirty="0" smtClean="0"/>
          </a:p>
          <a:p>
            <a:r>
              <a:rPr lang="kk-KZ" dirty="0" smtClean="0"/>
              <a:t> </a:t>
            </a:r>
            <a:r>
              <a:rPr lang="kk-KZ" dirty="0" smtClean="0"/>
              <a:t>Монументальные погребальные сооружения, “скальные мавзолеи”;</a:t>
            </a:r>
            <a:endParaRPr lang="kk-KZ" dirty="0" smtClean="0"/>
          </a:p>
          <a:p>
            <a:r>
              <a:rPr lang="kk-KZ" dirty="0" smtClean="0"/>
              <a:t>Искусство камнерезания;</a:t>
            </a:r>
            <a:endParaRPr lang="kk-KZ" dirty="0" smtClean="0"/>
          </a:p>
          <a:p>
            <a:r>
              <a:rPr lang="ru-RU" dirty="0" smtClean="0"/>
              <a:t>Глиняная посуда </a:t>
            </a:r>
            <a:r>
              <a:rPr lang="ru-RU" dirty="0" smtClean="0"/>
              <a:t>отличалась </a:t>
            </a:r>
            <a:r>
              <a:rPr lang="ru-RU" dirty="0" smtClean="0"/>
              <a:t>прямым горлышком и выпуклыми боками.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Бегазы-Дандыбаевская культура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40152" y="692696"/>
            <a:ext cx="2785374" cy="1752673"/>
            <a:chOff x="3082769" y="-221515"/>
            <a:chExt cx="2785374" cy="17526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82769" y="-221515"/>
              <a:ext cx="2785374" cy="1752673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168327" y="-135957"/>
              <a:ext cx="2614258" cy="158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5900" kern="1200" dirty="0" smtClean="0"/>
                <a:t> </a:t>
              </a:r>
              <a:endParaRPr lang="ru-RU" sz="5900" kern="1200" dirty="0"/>
            </a:p>
          </p:txBody>
        </p:sp>
      </p:grpSp>
      <p:pic>
        <p:nvPicPr>
          <p:cNvPr id="22530" name="Picture 2" descr="Картинки по запросу беғазы-дәндібай мәдение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667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AutoShape 4" descr="Картинки по запросу бегазы дандыбаевская куль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Картинки по запросу бегазы дандыбаевская 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724199" cy="181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696744"/>
          </a:xfrm>
        </p:spPr>
        <p:txBody>
          <a:bodyPr>
            <a:normAutofit lnSpcReduction="10000"/>
          </a:bodyPr>
          <a:lstStyle/>
          <a:p>
            <a:r>
              <a:rPr lang="kk-KZ" sz="2400" u="sng" dirty="0" smtClean="0"/>
              <a:t>Цифровые образовательные ресурсы.</a:t>
            </a:r>
            <a:endParaRPr lang="ru-RU" sz="2400" dirty="0" smtClean="0"/>
          </a:p>
          <a:p>
            <a:r>
              <a:rPr lang="kk-KZ" sz="2400" dirty="0" smtClean="0"/>
              <a:t>ЦОР </a:t>
            </a:r>
            <a:r>
              <a:rPr lang="kk-KZ" sz="2400" dirty="0" smtClean="0"/>
              <a:t>№64. «Эпоха бронзы на территории Казахстана».</a:t>
            </a:r>
            <a:endParaRPr lang="ru-RU" sz="2400" dirty="0" smtClean="0"/>
          </a:p>
          <a:p>
            <a:r>
              <a:rPr lang="kk-KZ" sz="2400" u="sng" dirty="0" smtClean="0">
                <a:hlinkClick r:id="rId2"/>
              </a:rPr>
              <a:t>http://e-history.kz/ru/scorm/course/17</a:t>
            </a:r>
            <a:endParaRPr lang="ru-RU" sz="2400" dirty="0" smtClean="0"/>
          </a:p>
          <a:p>
            <a:pPr>
              <a:buNone/>
            </a:pPr>
            <a:r>
              <a:rPr lang="kk-KZ" b="1" dirty="0" smtClean="0">
                <a:solidFill>
                  <a:srgbClr val="C00000"/>
                </a:solidFill>
              </a:rPr>
              <a:t>Задание по интерактивному материалу: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kk-KZ" dirty="0" smtClean="0"/>
              <a:t>1 группа. Записать количественные данные (сколько найдено орудий труда, костей животных, сосудов,  курганов);</a:t>
            </a:r>
            <a:endParaRPr lang="ru-RU" dirty="0" smtClean="0"/>
          </a:p>
          <a:p>
            <a:r>
              <a:rPr lang="kk-KZ" dirty="0" smtClean="0"/>
              <a:t>2 группа. Записать качественные данные (из какого региона, какие памятники, их особенности, названия найденных предметов);</a:t>
            </a:r>
            <a:endParaRPr lang="ru-RU" dirty="0" smtClean="0"/>
          </a:p>
          <a:p>
            <a:r>
              <a:rPr lang="kk-KZ" dirty="0" smtClean="0"/>
              <a:t>3 группа. Записать сведения об антропологических особенностях людей; </a:t>
            </a:r>
            <a:endParaRPr lang="ru-RU" dirty="0" smtClean="0"/>
          </a:p>
          <a:p>
            <a:r>
              <a:rPr lang="kk-KZ" dirty="0" smtClean="0"/>
              <a:t>4 группа. Подготовить  вопросы по интерактивному  материалу.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229600" cy="4867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1841376"/>
                <a:gridCol w="2273424"/>
                <a:gridCol w="2057400"/>
              </a:tblGrid>
              <a:tr h="1341079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Андроновская</a:t>
                      </a:r>
                      <a:r>
                        <a:rPr lang="kk-KZ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культура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1680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Схожесть</a:t>
                      </a:r>
                      <a:endParaRPr lang="ru-RU" sz="2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Бегазы-Дандыбаевская культура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Жилища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4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Хозяйства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Общественные отношения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335" algn="l"/>
                        </a:tabLst>
                      </a:pPr>
                      <a:r>
                        <a:rPr lang="kk-KZ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Мировозрение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2608" cy="1512168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rgbClr val="C00000"/>
                </a:solidFill>
                <a:effectLst/>
              </a:rPr>
              <a:t>Сравнительная таблица Андроновской и Бегазы-Дандыбаевской культуры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9458" name="Picture 2" descr="Картинки по запросу ве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3024336" cy="205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397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Какую тайну памятников эпохи бронзы раскрыл А. Маргулан</vt:lpstr>
      <vt:lpstr>Цели обучения:</vt:lpstr>
      <vt:lpstr>Критерии оценивания:</vt:lpstr>
      <vt:lpstr>Слайд 4</vt:lpstr>
      <vt:lpstr>Слайд 5</vt:lpstr>
      <vt:lpstr>Вопросы:</vt:lpstr>
      <vt:lpstr>Бегазы-Дандыбаевская культура</vt:lpstr>
      <vt:lpstr>Слайд 8</vt:lpstr>
      <vt:lpstr>Сравнительная таблица Андроновской и Бегазы-Дандыбаевской культуры</vt:lpstr>
      <vt:lpstr>Причины перехода к кочевому скотоводству в эпохе бронзы. </vt:lpstr>
      <vt:lpstr>Заключение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Әлкей Марғұлан қола дәуірі ескерткіштерінің қандай сырын ашты </dc:title>
  <dc:creator>Звезда</dc:creator>
  <cp:lastModifiedBy>Бердигалиева Л.А.</cp:lastModifiedBy>
  <cp:revision>6</cp:revision>
  <dcterms:created xsi:type="dcterms:W3CDTF">2017-01-07T19:20:47Z</dcterms:created>
  <dcterms:modified xsi:type="dcterms:W3CDTF">2017-06-10T21:38:00Z</dcterms:modified>
</cp:coreProperties>
</file>