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4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17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B42B2-6756-4EB8-A682-4F841192C0AF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46852-71E9-45A4-B583-273068D36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D4AFC-D153-4EB3-A24C-50D59A6260C9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C490A-5EEB-4436-9DE3-9904AD42E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5BB01-860A-4FB3-9F7B-7194B5A55400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AD3F5-B2C4-41D4-A7A3-65BBA7E93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2C616-F4A1-4F53-A266-0584207ABFDC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45A7D-997D-4D8D-B315-D7BD0F901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A83FE-0A7F-41AC-846D-9E117367FF4B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55EFE-7353-425D-A3DD-54B3F2138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DCD69-F8D5-4F85-A1B2-C4A379CA7558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4C9CA-AE6C-4E64-879C-64D74BB12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4ABD0-577B-4D4E-A61F-A28A7A270069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BE41B-66E5-4E14-A55F-B63BC1E34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6CCEB-E73D-46EA-B789-0C48552BD6C5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F1AF5-33D6-444F-BACF-D1CF8F35E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C449B-7803-4F29-9620-4EA583F0257D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A34D5-85CA-49C3-9C57-C99B2789A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6AF2D-1A76-4458-AA67-DA7E92D6B72E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102E4-2ABD-47B1-8A2A-B2BAC2128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B0CE5-6376-4FCA-9811-2A7F78582C56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593CB-4151-475C-A8C0-921ED5967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307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072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072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6F44C9D3-49BF-4A77-AC73-1A54FAE33456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B8087E08-6CBB-4FF9-9473-BCA921D4C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Умит.уй жумысы\slaid\петр0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F:\Умит.уй жумысы\slaid\петр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F:\Умит.уй жумысы\slaid\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WordArt 3"/>
          <p:cNvSpPr>
            <a:spLocks noChangeArrowheads="1" noChangeShapeType="1" noTextEdit="1"/>
          </p:cNvSpPr>
          <p:nvPr/>
        </p:nvSpPr>
        <p:spPr bwMode="auto">
          <a:xfrm>
            <a:off x="1476375" y="1773238"/>
            <a:ext cx="6119813" cy="17875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Спасибо за внимание!</a:t>
            </a:r>
          </a:p>
        </p:txBody>
      </p:sp>
      <p:pic>
        <p:nvPicPr>
          <p:cNvPr id="24585" name="Picture 5" descr="8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02300"/>
            <a:ext cx="32035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5" descr="8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5702300"/>
            <a:ext cx="32035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5" descr="8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5702300"/>
            <a:ext cx="32035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5" descr="8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964362" y="1023938"/>
            <a:ext cx="32035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5" descr="8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964362" y="3805238"/>
            <a:ext cx="32035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Рисунок 15" descr="38cc4fc67e6316fa7179091ff498b11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46190">
            <a:off x="276225" y="2836863"/>
            <a:ext cx="13350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F:\Умит.уй жумысы\slaid\петр0.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F:\Умит.уй жумысы\slaid\петр0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F:\Умит.уй жумысы\slaid\петр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F:\Умит.уй жумысы\slaid\петр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F:\Умит.уй жумысы\slaid\petr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F:\Умит.уй жумысы\slaid\petr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F:\Умит.уй жумысы\slaid\petr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F:\Умит.уй жумысы\slaid\петр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53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Wingdings</vt:lpstr>
      <vt:lpstr>Calibri</vt:lpstr>
      <vt:lpstr>Слои</vt:lpstr>
      <vt:lpstr>Слои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Леново</dc:creator>
  <cp:lastModifiedBy>Марлен</cp:lastModifiedBy>
  <cp:revision>5</cp:revision>
  <dcterms:created xsi:type="dcterms:W3CDTF">2017-01-29T12:41:31Z</dcterms:created>
  <dcterms:modified xsi:type="dcterms:W3CDTF">2017-01-30T04:49:39Z</dcterms:modified>
</cp:coreProperties>
</file>