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7" r:id="rId5"/>
    <p:sldId id="259" r:id="rId6"/>
    <p:sldId id="269" r:id="rId7"/>
    <p:sldId id="260" r:id="rId8"/>
    <p:sldId id="262" r:id="rId9"/>
    <p:sldId id="264" r:id="rId10"/>
    <p:sldId id="270" r:id="rId11"/>
    <p:sldId id="268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CE62-3A06-42F4-B23D-BB5715BD77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7939-8ADB-4471-893D-F74109C4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estanimationgif.com/gallery/files/full/zima_nastroenie/3046-ya.timkas-zima-azar-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11155" y="5157192"/>
            <a:ext cx="6914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ook Antiqua" pitchFamily="18" charset="0"/>
              </a:rPr>
              <a:t>«Зима </a:t>
            </a:r>
            <a:r>
              <a:rPr lang="ru-RU" sz="4800" b="1" dirty="0" smtClean="0">
                <a:solidFill>
                  <a:srgbClr val="0070C0"/>
                </a:solidFill>
                <a:latin typeface="Book Antiqua" pitchFamily="18" charset="0"/>
              </a:rPr>
              <a:t>на </a:t>
            </a:r>
            <a:r>
              <a:rPr lang="ru-RU" sz="4800" b="1" dirty="0" smtClean="0">
                <a:solidFill>
                  <a:srgbClr val="0070C0"/>
                </a:solidFill>
                <a:latin typeface="Book Antiqua" pitchFamily="18" charset="0"/>
              </a:rPr>
              <a:t>картинах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ook Antiqua" pitchFamily="18" charset="0"/>
              </a:rPr>
              <a:t> русских художников»</a:t>
            </a:r>
            <a:endParaRPr lang="ru-RU" sz="4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¢ÑÑÑÐ½Ð¾Ð² ÐÐ¸Ð¼Ð° Ð¿ÑÐ¸ÑÐ»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4725144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А.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Тутунов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«Зима пришла»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89240"/>
            <a:ext cx="8784976" cy="120032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Белый снег кружится большими хлопьями в медленном и очень тихом танце. А мальчик стоит с таким задумчивым видом, потому что он наверняка мечтает о новогодних подарках и о том, что  совсем скоро придет такой долгожданный праздник Новый год.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®Ð¾Ð½ ÐÐ¾Ð½ÐµÑ Ð·Ð¸Ð¼Ñ ÐÐ¾Ð»Ð´Ðµ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4941169"/>
            <a:ext cx="8712968" cy="184665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Давайте вместе посмотрим на картину </a:t>
            </a:r>
            <a:r>
              <a:rPr lang="ru-RU" sz="1600" b="1" dirty="0" err="1" smtClean="0">
                <a:solidFill>
                  <a:srgbClr val="002060"/>
                </a:solidFill>
              </a:rPr>
              <a:t>Юона</a:t>
            </a:r>
            <a:r>
              <a:rPr lang="ru-RU" sz="1600" b="1" dirty="0" smtClean="0">
                <a:solidFill>
                  <a:srgbClr val="002060"/>
                </a:solidFill>
              </a:rPr>
              <a:t> "Конец зимы. Полдень".</a:t>
            </a:r>
            <a:r>
              <a:rPr lang="ru-RU" sz="1600" dirty="0" smtClean="0">
                <a:solidFill>
                  <a:srgbClr val="002060"/>
                </a:solidFill>
              </a:rPr>
              <a:t>  Перед нами веселый деревенский пейзаж. Вся поверхность земли находится под снегом. Что же говорит нам о том, что зима заканчивается? Солнце. Мы не видим солнца, но видим его лучи, ярким светом заливающие все пространство картины. В лучах солнца ярче выглядят и темные ели, и нежные березки, без которых редко обходятся русские пейзажи, и поленница дров возле изгороди. Конечно, это полдень - именно в это время дня солнечные лучи такие пронзительные. Приятный солнечный морозный день. Еще немного - и начнется весна.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. ÐÑÐ°Ð±Ð°ÑÑ Â«Ð¤ÐµÐ²ÑÐ°Ð»ÑÑÐºÐ°Ñ Ð»Ð°Ð·ÑÑÑÂ» 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9513" y="188640"/>
            <a:ext cx="4392487" cy="645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60032" y="338173"/>
            <a:ext cx="4104456" cy="61791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А ведь, если подумать, ничего особенного в этой картине нет: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снег, береза на все полотно, небо.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   Но все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астроение,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вся красота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картиныв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том, как восхищенно художник передал солнечный свет, каким чистыми яркими красками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написал небо, как выписал веточки березы, ее кору. Белизну снега    Грабарь передал голубым, голубизну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неба – густо-синим, березам добавил золотистого. Смотришь на эту картину и душа радуется. В Третьяковской галерее,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где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она хранится, возле этой картины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всегда останавливается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ного людей - все хотят пережить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ч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увство радости, приближающейся весны, которое дарит картина.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71600" y="3098085"/>
            <a:ext cx="80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589240"/>
            <a:ext cx="1080120" cy="126876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01208"/>
            <a:ext cx="720080" cy="764704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720080" cy="764704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20080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ÑÑÑÐ¾Ð´Ð¸ÐµÐ² ÐÐ°ÑÐ»ÐµÐ½Ð¸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4797153"/>
            <a:ext cx="8568952" cy="2092881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Б. Кустодиев «Масленица».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Перед нами закатное небо, окрашенное ярчайшими красками. Хорошо освещенный, укрытый снегом город, нарядные шпили и купола церквей и колоколен. В низине - суматошные карусели, шумные ярмарки, толпа народа, как и полагается на ярмарке. На переднем плане - красивые расписные сани на полном ходу, запряженные парой лошадей. Вблизи мы видим еще несколько саней, что показывает массовость праздника - веселятся буквально все, кто может. Это картина-сказка, картина-мечта, картина-пожелание, оптимистично внушающая: праздник в жизни есть, надо только верить в него.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3284984"/>
            <a:ext cx="79208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Пушистые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белые хлопья. Уютный скрип под ногами. Искрящийся снег отражает солнечный луч. Идеальная зима — милость природы. А уж коли не расщедрится, так искусство не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подведет. Русские художники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столетиями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рисуют зиму. Сами того не зная — впрок.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908720"/>
            <a:ext cx="3600400" cy="468052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Пейзажи художника-мариниста 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астоящая </a:t>
            </a:r>
            <a:r>
              <a:rPr lang="ru-RU" dirty="0">
                <a:solidFill>
                  <a:srgbClr val="002060"/>
                </a:solidFill>
              </a:rPr>
              <a:t>редкость. Айвазовский написал за свою творческую жизнь около шести тысяч картин. И почти на каждой работе — море. Но живописец Главного морского штаба использовал в палитре и серебро, рисуя не гребни волны… а заснеженный лес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>
                <a:solidFill>
                  <a:srgbClr val="002060"/>
                </a:solidFill>
              </a:rPr>
              <a:t>Источник вдохновения — не только южная Феодосия, но и северный Санкт-Петербург, где одаренный юноша </a:t>
            </a:r>
            <a:r>
              <a:rPr lang="ru-RU" dirty="0" err="1">
                <a:solidFill>
                  <a:srgbClr val="002060"/>
                </a:solidFill>
              </a:rPr>
              <a:t>Ованес</a:t>
            </a:r>
            <a:r>
              <a:rPr lang="ru-RU" dirty="0">
                <a:solidFill>
                  <a:srgbClr val="002060"/>
                </a:solidFill>
              </a:rPr>
              <a:t> Айвазян вырос в художника Ивана Айвазовского. </a:t>
            </a:r>
          </a:p>
        </p:txBody>
      </p:sp>
      <p:pic>
        <p:nvPicPr>
          <p:cNvPr id="3074" name="Picture 2" descr="https://b1.culture.ru/c/268120.660xp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9512" y="188640"/>
            <a:ext cx="4611262" cy="6397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8001744" y="0"/>
            <a:ext cx="1142256" cy="1142256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20378739">
            <a:off x="5141351" y="5438510"/>
            <a:ext cx="962227" cy="962227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20378739">
            <a:off x="8044470" y="5078471"/>
            <a:ext cx="962227" cy="962227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594274">
            <a:off x="6771053" y="5622715"/>
            <a:ext cx="1149987" cy="11981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orage.surfingbird.ru/l/16/11/30/10/r1_pp.vk.me_rPUcubl2yVY_498a2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4997">
            <a:off x="293374" y="421155"/>
            <a:ext cx="37444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s://storage.surfingbird.ru/l/16/11/30/10/r1_pp.vk.me_dpjOkwUbLKo_1dca95b4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427984" y="260648"/>
            <a:ext cx="453678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storage.surfingbird.ru/l/16/11/30/10/r1_pp.vk.me_AXD0rl5faWk_b9473474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1159676">
            <a:off x="329011" y="3497445"/>
            <a:ext cx="3904559" cy="3041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storage.surfingbird.ru/l/16/11/30/10/r1_pp.vk.me_6Y8g0aWj-Kc_4b1a018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3888432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s://storage.surfingbird.ru/l/16/11/30/10/r1_pp.vk.me_SMiYhQep4Gw_916293d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80928"/>
            <a:ext cx="2957634" cy="230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47664" y="332657"/>
            <a:ext cx="583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abic Typesetting" pitchFamily="66" charset="-78"/>
              </a:rPr>
              <a:t>Пейзажи И. К. Айвазовского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1.culture.ru/c/268316.660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97573" cy="6453336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860032" y="332656"/>
            <a:ext cx="4067944" cy="3970318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На</a:t>
            </a:r>
            <a:r>
              <a:rPr lang="ru-RU" dirty="0">
                <a:solidFill>
                  <a:srgbClr val="002060"/>
                </a:solidFill>
              </a:rPr>
              <a:t> севере диком…» Поэтические строки </a:t>
            </a:r>
            <a:r>
              <a:rPr lang="ru-RU" dirty="0" smtClean="0">
                <a:solidFill>
                  <a:srgbClr val="002060"/>
                </a:solidFill>
              </a:rPr>
              <a:t>Михаила Лермонтова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 название картины </a:t>
            </a:r>
            <a:r>
              <a:rPr lang="ru-RU" dirty="0" smtClean="0">
                <a:solidFill>
                  <a:srgbClr val="002060"/>
                </a:solidFill>
              </a:rPr>
              <a:t>Ивана Шишкина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Полвека </a:t>
            </a:r>
            <a:r>
              <a:rPr lang="ru-RU" dirty="0">
                <a:solidFill>
                  <a:srgbClr val="002060"/>
                </a:solidFill>
              </a:rPr>
              <a:t>со дня гибели поэта… Русские художники писали картины на его стихи. Шишкин выбрал тему одиночества и увидел свою сосну в местечке Кеми далекой Финляндии, куда перебралась дочь живописца. Ночь, полумрак, тишина, уединение — не приговор, а дивный зимний сон. «…В том крае, где солнца восход,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Одна </a:t>
            </a:r>
            <a:r>
              <a:rPr lang="ru-RU" dirty="0">
                <a:solidFill>
                  <a:srgbClr val="002060"/>
                </a:solidFill>
              </a:rPr>
              <a:t>и грустна на утесе горючем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Прекрасная пальма растет».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573124">
            <a:off x="4798028" y="4678437"/>
            <a:ext cx="2025541" cy="2025541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573124">
            <a:off x="7588397" y="4187179"/>
            <a:ext cx="1446747" cy="1432827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573124">
            <a:off x="6690485" y="5402258"/>
            <a:ext cx="1396980" cy="13491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xn----8sbiecm6bhdx8i.xn--p1ai/sites/default/files/resize/images/shkolnikam/Shishkin_Zima_v_lesu_iney-250x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23520" y="260648"/>
            <a:ext cx="4140968" cy="5324535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  Картина И.И. Шишкина «Зима в лесу» («Иней») является одним из самых лучших творений художника.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Лучи утреннего солнца пронзают своим светом каждую ветку, каждый куст этого пейзажа. Кажется, что посередине проходит дорожка, которая разделяет лес на две части. И где-то вдали виднеется выход из лесного царства.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   Над верхушками деревьев раскинулось бесконечное небо. Где-то далеко оно еще бледно-голубое. Но над лесом его цвет яркий и манящий. Небо словно океан, такое же прекрасное и холодное.</a:t>
            </a:r>
          </a:p>
          <a:p>
            <a:endParaRPr lang="ru-RU" sz="2000" dirty="0"/>
          </a:p>
        </p:txBody>
      </p:sp>
      <p:pic>
        <p:nvPicPr>
          <p:cNvPr id="4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373216"/>
            <a:ext cx="1368152" cy="1484784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573124">
            <a:off x="5106309" y="5402258"/>
            <a:ext cx="1396980" cy="1349185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573124">
            <a:off x="8169907" y="4866062"/>
            <a:ext cx="905704" cy="8999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Ñ Ð·Ð½Ð°Ð¼ÐµÐ½Ð¸ÑÑÑ ÑÑÐ´Ð¾Ð¶Ð½Ð¸ÐºÐ¾Ð² Ð¾ Ð·Ð¸Ð¼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446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653136"/>
            <a:ext cx="8352928" cy="2031325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Настроение </a:t>
            </a:r>
            <a:r>
              <a:rPr lang="ru-RU" dirty="0"/>
              <a:t>зимы немного отдает ребячеством. Будучи в селении Ладейки под Красноярском, </a:t>
            </a:r>
            <a:r>
              <a:rPr lang="ru-RU" dirty="0" smtClean="0"/>
              <a:t>Василий Суриков</a:t>
            </a:r>
            <a:r>
              <a:rPr lang="ru-RU" dirty="0"/>
              <a:t> решил передать всю удаль сибирскую, что сквозит даже в зимней забаве. «Я написал то, что сам много раз видел». Образы живописец искал каждый базарный день. Организация натуры — снежный городок и конный казак на «штурме» — заслуга брата художника. Сам Александр Суриков занял место на картине в «зрительном зале» — на санях, накрытых ярким ковром.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41490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 Суриков «Взятие снежного городка»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1.culture.ru/c/268333.660xp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44008" y="188640"/>
            <a:ext cx="424847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4211960" cy="5109091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just"/>
            <a:r>
              <a:rPr lang="ru-RU" dirty="0" smtClean="0"/>
              <a:t>   Сказка</a:t>
            </a:r>
            <a:r>
              <a:rPr lang="ru-RU" dirty="0"/>
              <a:t>, опера, картина. И это все о ней. Снегурочку придумал </a:t>
            </a:r>
            <a:r>
              <a:rPr lang="ru-RU" dirty="0" smtClean="0"/>
              <a:t>драматург Александр Островский, </a:t>
            </a:r>
            <a:r>
              <a:rPr lang="ru-RU" dirty="0"/>
              <a:t>наделил колоратурным сопрано композитор Николай Римский-Корсаков и вывел на опушку леса </a:t>
            </a:r>
            <a:r>
              <a:rPr lang="ru-RU" dirty="0" smtClean="0"/>
              <a:t>художник Виктор Васнецов.     </a:t>
            </a:r>
          </a:p>
          <a:p>
            <a:pPr algn="just"/>
            <a:r>
              <a:rPr lang="ru-RU" dirty="0" smtClean="0"/>
              <a:t>   Трогательная </a:t>
            </a:r>
            <a:r>
              <a:rPr lang="ru-RU" dirty="0"/>
              <a:t>девушка, прообразом которой стала Сашенька — дочь Саввы Мамонтова, делает шаг в большой мир. Белоснежная опушка и серая мгла вдали. Тревога в девичьих глазах и… ощущение сказки, пусть даже </a:t>
            </a:r>
            <a:r>
              <a:rPr lang="ru-RU" dirty="0" smtClean="0"/>
              <a:t>с печальным концом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" t="6197" r="65980" b="17378"/>
          <a:stretch>
            <a:fillRect/>
          </a:stretch>
        </p:blipFill>
        <p:spPr bwMode="auto">
          <a:xfrm>
            <a:off x="1822073" y="5661248"/>
            <a:ext cx="949728" cy="648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6309320"/>
            <a:ext cx="281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В. Васнецов «Снегурочка»</a:t>
            </a:r>
          </a:p>
        </p:txBody>
      </p:sp>
      <p:pic>
        <p:nvPicPr>
          <p:cNvPr id="6" name="Picture 2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" t="6197" r="65980" b="17378"/>
          <a:stretch>
            <a:fillRect/>
          </a:stretch>
        </p:blipFill>
        <p:spPr bwMode="auto">
          <a:xfrm>
            <a:off x="251520" y="5373216"/>
            <a:ext cx="1512168" cy="1484784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°ÑÑÐ¸Ð½ÐºÐ¸ ÑÐ½ÐµÐ¶Ð¸Ð½Ð¾Ð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" t="6197" r="65980" b="17378"/>
          <a:stretch>
            <a:fillRect/>
          </a:stretch>
        </p:blipFill>
        <p:spPr bwMode="auto">
          <a:xfrm>
            <a:off x="251521" y="188640"/>
            <a:ext cx="1008112" cy="8880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. ÐÐ»Ð°ÑÑÐ¾Ð² Â«ÐÐµÑÐ²ÑÐ¹ ÑÐ½ÐµÐ³Â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452326" cy="646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831195"/>
            <a:ext cx="4104456" cy="53481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ети, выскочив на порог, остановились, завороженные снегопадом. Хлопья снега плавно опускаются перед ними. Замерев на пороге, дети в восторге озираются вокруг и не решаются пока что двинуться дальше. 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 Нетронутую детскую душу художник сравнил с чистым первым снегом. Для него чудо - и дети, которые не разучились радоваться и восхищаться, и первый снег, пушистый, ослепительно-белый.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876545"/>
            <a:ext cx="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085184"/>
            <a:ext cx="947326" cy="1087556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1208"/>
            <a:ext cx="1296144" cy="1368152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°ÑÑÐ¸Ð½ÐºÐ¸ ÑÐ½ÐµÐ¶Ð¸Ð½Ð¾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2008"/>
            <a:ext cx="720080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известных художников о зиме</dc:title>
  <dc:creator>Asus</dc:creator>
  <cp:lastModifiedBy>Виктория</cp:lastModifiedBy>
  <cp:revision>41</cp:revision>
  <dcterms:created xsi:type="dcterms:W3CDTF">2018-06-04T12:11:34Z</dcterms:created>
  <dcterms:modified xsi:type="dcterms:W3CDTF">2022-12-21T16:51:05Z</dcterms:modified>
</cp:coreProperties>
</file>