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71"/>
  </p:normalViewPr>
  <p:slideViewPr>
    <p:cSldViewPr snapToGrid="0" snapToObjects="1">
      <p:cViewPr varScale="1">
        <p:scale>
          <a:sx n="72" d="100"/>
          <a:sy n="72" d="100"/>
        </p:scale>
        <p:origin x="13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38E48-B433-4987-BC20-5BE86F8D67EC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F7D26-5DF0-4C9C-B396-765E34E4F6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838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C5F8-3CDC-D244-912E-8AA7F5E449EC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4B145-7404-7744-B84E-1EA81EB3A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62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C5F8-3CDC-D244-912E-8AA7F5E449EC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4B145-7404-7744-B84E-1EA81EB3A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86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C5F8-3CDC-D244-912E-8AA7F5E449EC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4B145-7404-7744-B84E-1EA81EB3A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62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C5F8-3CDC-D244-912E-8AA7F5E449EC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4B145-7404-7744-B84E-1EA81EB3A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42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C5F8-3CDC-D244-912E-8AA7F5E449EC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4B145-7404-7744-B84E-1EA81EB3A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39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C5F8-3CDC-D244-912E-8AA7F5E449EC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4B145-7404-7744-B84E-1EA81EB3A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140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C5F8-3CDC-D244-912E-8AA7F5E449EC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4B145-7404-7744-B84E-1EA81EB3A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2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C5F8-3CDC-D244-912E-8AA7F5E449EC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4B145-7404-7744-B84E-1EA81EB3A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48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C5F8-3CDC-D244-912E-8AA7F5E449EC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4B145-7404-7744-B84E-1EA81EB3A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95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C5F8-3CDC-D244-912E-8AA7F5E449EC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4B145-7404-7744-B84E-1EA81EB3A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51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C5F8-3CDC-D244-912E-8AA7F5E449EC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4B145-7404-7744-B84E-1EA81EB3A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3C5F8-3CDC-D244-912E-8AA7F5E449EC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4B145-7404-7744-B84E-1EA81EB3A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418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0" t="2706" r="1159" b="2609"/>
          <a:stretch/>
        </p:blipFill>
        <p:spPr>
          <a:xfrm>
            <a:off x="159026" y="185530"/>
            <a:ext cx="8878957" cy="64935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4642" y="96070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mummy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2456" y="96070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daddy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0270" y="96070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grandma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642" y="316739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grandpa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642" y="5333565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children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1422" y="3177251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brother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12455" y="533356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family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0269" y="316739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sister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0268" y="533356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friend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122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0" t="2319" r="2785" b="3381"/>
          <a:stretch/>
        </p:blipFill>
        <p:spPr>
          <a:xfrm>
            <a:off x="159026" y="159026"/>
            <a:ext cx="8730332" cy="64670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4642" y="96070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jacket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2456" y="96070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coat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0270" y="96070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shorts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642" y="316739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take</a:t>
            </a:r>
            <a:r>
              <a:rPr lang="ru-RU" sz="3600" b="1" dirty="0">
                <a:latin typeface="Arial Black" panose="020B0A04020102020204" pitchFamily="34" charset="0"/>
              </a:rPr>
              <a:t> </a:t>
            </a:r>
            <a:r>
              <a:rPr lang="ru-RU" sz="3600" b="1" dirty="0" err="1">
                <a:latin typeface="Arial Black" panose="020B0A04020102020204" pitchFamily="34" charset="0"/>
              </a:rPr>
              <a:t>off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642" y="5333565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It’s</a:t>
            </a:r>
            <a:r>
              <a:rPr lang="ru-RU" sz="3600" b="1" dirty="0">
                <a:latin typeface="Arial Black" panose="020B0A04020102020204" pitchFamily="34" charset="0"/>
              </a:rPr>
              <a:t> </a:t>
            </a:r>
            <a:r>
              <a:rPr lang="ru-RU" sz="3600" b="1" dirty="0" err="1">
                <a:latin typeface="Arial Black" panose="020B0A04020102020204" pitchFamily="34" charset="0"/>
              </a:rPr>
              <a:t>cold</a:t>
            </a:r>
            <a:r>
              <a:rPr lang="ru-RU" sz="3600" b="1" dirty="0">
                <a:latin typeface="Arial Black" panose="020B0A04020102020204" pitchFamily="34" charset="0"/>
              </a:rPr>
              <a:t>!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1422" y="3177251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put</a:t>
            </a:r>
            <a:r>
              <a:rPr lang="ru-RU" sz="3600" b="1" dirty="0">
                <a:latin typeface="Arial Black" panose="020B0A04020102020204" pitchFamily="34" charset="0"/>
              </a:rPr>
              <a:t> </a:t>
            </a:r>
            <a:r>
              <a:rPr lang="ru-RU" sz="3600" b="1" dirty="0" err="1">
                <a:latin typeface="Arial Black" panose="020B0A04020102020204" pitchFamily="34" charset="0"/>
              </a:rPr>
              <a:t>on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12455" y="533356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island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0267" y="2870131"/>
            <a:ext cx="25811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It’s</a:t>
            </a:r>
            <a:r>
              <a:rPr lang="ru-RU" sz="3600" b="1" dirty="0">
                <a:latin typeface="Arial Black" panose="020B0A04020102020204" pitchFamily="34" charset="0"/>
              </a:rPr>
              <a:t> </a:t>
            </a:r>
            <a:r>
              <a:rPr lang="ru-RU" sz="3600" b="1" dirty="0" err="1">
                <a:latin typeface="Arial Black" panose="020B0A04020102020204" pitchFamily="34" charset="0"/>
              </a:rPr>
              <a:t>windy</a:t>
            </a:r>
            <a:r>
              <a:rPr lang="ru-RU" sz="3600" b="1" dirty="0">
                <a:latin typeface="Arial Black" panose="020B0A04020102020204" pitchFamily="34" charset="0"/>
              </a:rPr>
              <a:t>!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0268" y="533356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socks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492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" t="2705" r="2785" b="3575"/>
          <a:stretch/>
        </p:blipFill>
        <p:spPr>
          <a:xfrm>
            <a:off x="145774" y="185530"/>
            <a:ext cx="8743584" cy="64273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4642" y="96070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shoes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2456" y="96070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jeans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0270" y="96070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Arial Black" panose="020B0A04020102020204" pitchFamily="34" charset="0"/>
              </a:rPr>
              <a:t>T-</a:t>
            </a:r>
            <a:r>
              <a:rPr lang="ru-RU" sz="3600" b="1" dirty="0" err="1">
                <a:latin typeface="Arial Black" panose="020B0A04020102020204" pitchFamily="34" charset="0"/>
              </a:rPr>
              <a:t>shirt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642" y="316739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skirt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642" y="5333565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summer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1422" y="3177251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flowers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12455" y="533356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winter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0269" y="316739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music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0268" y="533356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autumn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464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8" t="2512" r="2785" b="3382"/>
          <a:stretch/>
        </p:blipFill>
        <p:spPr>
          <a:xfrm>
            <a:off x="132522" y="172278"/>
            <a:ext cx="8756836" cy="64538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4642" y="96070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s</a:t>
            </a:r>
            <a:r>
              <a:rPr lang="ru-RU" sz="3600" b="1" dirty="0" err="1">
                <a:latin typeface="Arial Black" panose="020B0A04020102020204" pitchFamily="34" charset="0"/>
              </a:rPr>
              <a:t>pring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2456" y="96070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toy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0267" y="683700"/>
            <a:ext cx="25811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toy</a:t>
            </a:r>
            <a:r>
              <a:rPr lang="ru-RU" sz="3600" b="1" dirty="0">
                <a:latin typeface="Arial Black" panose="020B0A04020102020204" pitchFamily="34" charset="0"/>
              </a:rPr>
              <a:t> </a:t>
            </a:r>
            <a:r>
              <a:rPr lang="ru-RU" sz="3600" b="1" dirty="0" err="1">
                <a:latin typeface="Arial Black" panose="020B0A04020102020204" pitchFamily="34" charset="0"/>
              </a:rPr>
              <a:t>soldier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642" y="316739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ballerina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642" y="5102727"/>
            <a:ext cx="25811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teddy</a:t>
            </a:r>
            <a:r>
              <a:rPr lang="ru-RU" sz="3600" b="1" dirty="0">
                <a:latin typeface="Arial Black" panose="020B0A04020102020204" pitchFamily="34" charset="0"/>
              </a:rPr>
              <a:t> </a:t>
            </a:r>
            <a:r>
              <a:rPr lang="ru-RU" sz="3600" b="1" dirty="0" err="1">
                <a:latin typeface="Arial Black" panose="020B0A04020102020204" pitchFamily="34" charset="0"/>
              </a:rPr>
              <a:t>bear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1422" y="3177251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pink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12455" y="533356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600" b="1">
                <a:latin typeface="Arial Black" panose="020B0A04020102020204" pitchFamily="34" charset="0"/>
              </a:defRPr>
            </a:lvl1pPr>
          </a:lstStyle>
          <a:p>
            <a:r>
              <a:rPr lang="ru-RU" dirty="0" err="1"/>
              <a:t>toy</a:t>
            </a:r>
            <a:r>
              <a:rPr lang="ru-RU" dirty="0"/>
              <a:t> </a:t>
            </a:r>
            <a:r>
              <a:rPr lang="ru-RU" dirty="0" err="1"/>
              <a:t>box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170269" y="316739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shelf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0268" y="533356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600" b="1">
                <a:latin typeface="Arial Black" panose="020B0A04020102020204" pitchFamily="34" charset="0"/>
              </a:defRPr>
            </a:lvl1pPr>
          </a:lstStyle>
          <a:p>
            <a:r>
              <a:rPr lang="ru-RU" dirty="0" err="1"/>
              <a:t>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505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" t="2512" r="2785" b="2995"/>
          <a:stretch/>
        </p:blipFill>
        <p:spPr>
          <a:xfrm>
            <a:off x="145774" y="172278"/>
            <a:ext cx="8743584" cy="64803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4642" y="96070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600" b="1">
                <a:latin typeface="Arial Black" panose="020B0A04020102020204" pitchFamily="34" charset="0"/>
              </a:defRPr>
            </a:lvl1pPr>
          </a:lstStyle>
          <a:p>
            <a:r>
              <a:rPr lang="ru-RU" dirty="0" err="1"/>
              <a:t>in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12456" y="96070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under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0270" y="96070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dark</a:t>
            </a:r>
            <a:r>
              <a:rPr lang="ru-RU" sz="3600" b="1" dirty="0">
                <a:latin typeface="Arial Black" panose="020B0A04020102020204" pitchFamily="34" charset="0"/>
              </a:rPr>
              <a:t> </a:t>
            </a:r>
            <a:r>
              <a:rPr lang="ru-RU" sz="3600" b="1" dirty="0" err="1">
                <a:latin typeface="Arial Black" panose="020B0A04020102020204" pitchFamily="34" charset="0"/>
              </a:rPr>
              <a:t>hair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642" y="316739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eyes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642" y="5333565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nose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1422" y="3177251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ears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12455" y="533356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fair</a:t>
            </a:r>
            <a:r>
              <a:rPr lang="ru-RU" sz="3600" b="1" dirty="0">
                <a:latin typeface="Arial Black" panose="020B0A04020102020204" pitchFamily="34" charset="0"/>
              </a:rPr>
              <a:t> </a:t>
            </a:r>
            <a:r>
              <a:rPr lang="ru-RU" sz="3600" b="1" dirty="0" err="1">
                <a:latin typeface="Arial Black" panose="020B0A04020102020204" pitchFamily="34" charset="0"/>
              </a:rPr>
              <a:t>hair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0269" y="316739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mouth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0268" y="533356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puppet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671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" t="2319" r="2785" b="3188"/>
          <a:stretch/>
        </p:blipFill>
        <p:spPr>
          <a:xfrm>
            <a:off x="145774" y="159026"/>
            <a:ext cx="8743584" cy="648031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4642" y="729867"/>
            <a:ext cx="25811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jack-in-the-box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2456" y="96070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big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0270" y="96070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small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4642" y="3105834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dear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81422" y="3086965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hello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70270" y="3086964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city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4641" y="5231898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town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12455" y="521323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country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78227" y="5213228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weather</a:t>
            </a:r>
          </a:p>
        </p:txBody>
      </p:sp>
    </p:spTree>
    <p:extLst>
      <p:ext uri="{BB962C8B-B14F-4D97-AF65-F5344CB8AC3E}">
        <p14:creationId xmlns:p14="http://schemas.microsoft.com/office/powerpoint/2010/main" val="3475996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" t="2898" r="2785" b="3189"/>
          <a:stretch/>
        </p:blipFill>
        <p:spPr>
          <a:xfrm>
            <a:off x="145774" y="198783"/>
            <a:ext cx="8743584" cy="64405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4642" y="96070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Arial Black" panose="020B0A04020102020204" pitchFamily="34" charset="0"/>
              </a:rPr>
              <a:t>colour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2456" y="96070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blue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0270" y="96070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green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642" y="316739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red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642" y="5333565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house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1422" y="3177251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white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96536" y="4918061"/>
            <a:ext cx="25811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tree</a:t>
            </a:r>
            <a:r>
              <a:rPr lang="ru-RU" sz="3600" b="1" dirty="0">
                <a:latin typeface="Arial Black" panose="020B0A04020102020204" pitchFamily="34" charset="0"/>
              </a:rPr>
              <a:t> </a:t>
            </a:r>
            <a:r>
              <a:rPr lang="ru-RU" sz="3600" b="1" dirty="0" err="1">
                <a:latin typeface="Arial Black" panose="020B0A04020102020204" pitchFamily="34" charset="0"/>
              </a:rPr>
              <a:t>house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0269" y="316739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yellow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0268" y="533356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chair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05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" t="2705" r="2785" b="2995"/>
          <a:stretch/>
        </p:blipFill>
        <p:spPr>
          <a:xfrm>
            <a:off x="145774" y="185530"/>
            <a:ext cx="8743584" cy="64670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4642" y="96070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table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2456" y="96070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radio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0270" y="96070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bed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642" y="316739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garden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642" y="5333565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black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1422" y="3177251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bedroom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12455" y="533356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brown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0269" y="316739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kitchen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0268" y="533356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in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008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9" t="2899" r="2785" b="3575"/>
          <a:stretch/>
        </p:blipFill>
        <p:spPr>
          <a:xfrm>
            <a:off x="159026" y="198782"/>
            <a:ext cx="8730332" cy="64140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5651" y="729867"/>
            <a:ext cx="25811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living</a:t>
            </a:r>
            <a:r>
              <a:rPr lang="ru-RU" sz="3600" b="1" dirty="0">
                <a:latin typeface="Arial Black" panose="020B0A04020102020204" pitchFamily="34" charset="0"/>
              </a:rPr>
              <a:t> </a:t>
            </a:r>
            <a:r>
              <a:rPr lang="ru-RU" sz="3600" b="1" dirty="0" err="1">
                <a:latin typeface="Arial Black" panose="020B0A04020102020204" pitchFamily="34" charset="0"/>
              </a:rPr>
              <a:t>room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2456" y="96070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bathroom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0270" y="96070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bath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642" y="316739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candles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642" y="5333565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sad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1422" y="3177251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party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12455" y="533356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one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0269" y="316739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happy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0268" y="533356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two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235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" t="2512" r="2785" b="3189"/>
          <a:stretch/>
        </p:blipFill>
        <p:spPr>
          <a:xfrm>
            <a:off x="145774" y="172278"/>
            <a:ext cx="8743584" cy="64670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4642" y="96070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three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2456" y="96070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four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0270" y="96070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five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642" y="316739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six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642" y="5333565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nine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1422" y="3177251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seven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12455" y="533356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ten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0269" y="316739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eight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0268" y="533356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burgers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12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" t="2705" r="2785" b="3381"/>
          <a:stretch/>
        </p:blipFill>
        <p:spPr>
          <a:xfrm>
            <a:off x="145774" y="185530"/>
            <a:ext cx="8743584" cy="644055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4642" y="96070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chips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2456" y="790109"/>
            <a:ext cx="25811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sandwiches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0270" y="96070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600" b="1">
                <a:latin typeface="Arial Black" panose="020B0A04020102020204" pitchFamily="34" charset="0"/>
              </a:defRPr>
            </a:lvl1pPr>
          </a:lstStyle>
          <a:p>
            <a:r>
              <a:rPr lang="ru-RU" dirty="0" err="1"/>
              <a:t>bananas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4642" y="316739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apples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642" y="5333565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cake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16964" y="3146390"/>
            <a:ext cx="2772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chocolate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12455" y="533356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biscuit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0269" y="316739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yummy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0268" y="4954737"/>
            <a:ext cx="25811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ice</a:t>
            </a:r>
            <a:r>
              <a:rPr lang="ru-RU" sz="3600" b="1" dirty="0">
                <a:latin typeface="Arial Black" panose="020B0A04020102020204" pitchFamily="34" charset="0"/>
              </a:rPr>
              <a:t> </a:t>
            </a:r>
            <a:r>
              <a:rPr lang="ru-RU" sz="3600" b="1" dirty="0" err="1">
                <a:latin typeface="Arial Black" panose="020B0A04020102020204" pitchFamily="34" charset="0"/>
              </a:rPr>
              <a:t>cream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196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9" t="2705" r="2785" b="2995"/>
          <a:stretch/>
        </p:blipFill>
        <p:spPr>
          <a:xfrm>
            <a:off x="159026" y="185530"/>
            <a:ext cx="8730332" cy="64670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4642" y="96070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pizza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16965" y="683700"/>
            <a:ext cx="2772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chocolate</a:t>
            </a:r>
            <a:r>
              <a:rPr lang="ru-RU" sz="3600" b="1" dirty="0">
                <a:latin typeface="Arial Black" panose="020B0A04020102020204" pitchFamily="34" charset="0"/>
              </a:rPr>
              <a:t> </a:t>
            </a:r>
            <a:r>
              <a:rPr lang="ru-RU" sz="3600" b="1" dirty="0" err="1">
                <a:latin typeface="Arial Black" panose="020B0A04020102020204" pitchFamily="34" charset="0"/>
              </a:rPr>
              <a:t>cake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0270" y="683699"/>
            <a:ext cx="25811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orange</a:t>
            </a:r>
            <a:r>
              <a:rPr lang="ru-RU" sz="3600" b="1" dirty="0">
                <a:latin typeface="Arial Black" panose="020B0A04020102020204" pitchFamily="34" charset="0"/>
              </a:rPr>
              <a:t> </a:t>
            </a:r>
            <a:r>
              <a:rPr lang="ru-RU" sz="3600" b="1" dirty="0" err="1">
                <a:latin typeface="Arial Black" panose="020B0A04020102020204" pitchFamily="34" charset="0"/>
              </a:rPr>
              <a:t>juice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642" y="316739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milk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642" y="5333565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frog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1422" y="3177251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animal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12455" y="533356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bird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0269" y="316739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fish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0268" y="533356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chimp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943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8" t="2705" r="2785" b="3575"/>
          <a:stretch/>
        </p:blipFill>
        <p:spPr>
          <a:xfrm>
            <a:off x="132522" y="185530"/>
            <a:ext cx="8756836" cy="64273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4642" y="96070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horse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2456" y="96070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swim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0270" y="96070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sing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642" y="316739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run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642" y="5333565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climb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1422" y="3177251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jump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12455" y="533356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fly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0269" y="316739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dance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0268" y="533356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boy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556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" t="2512" r="2785" b="3382"/>
          <a:stretch/>
        </p:blipFill>
        <p:spPr>
          <a:xfrm>
            <a:off x="145774" y="172278"/>
            <a:ext cx="8743584" cy="64538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4642" y="96070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girl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2456" y="96070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clown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0270" y="96070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circus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642" y="316739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magician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5650" y="4918061"/>
            <a:ext cx="25811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It’s</a:t>
            </a:r>
            <a:r>
              <a:rPr lang="ru-RU" sz="3600" b="1" dirty="0">
                <a:latin typeface="Arial Black" panose="020B0A04020102020204" pitchFamily="34" charset="0"/>
              </a:rPr>
              <a:t> </a:t>
            </a:r>
            <a:r>
              <a:rPr lang="ru-RU" sz="3600" b="1" dirty="0" err="1">
                <a:latin typeface="Arial Black" panose="020B0A04020102020204" pitchFamily="34" charset="0"/>
              </a:rPr>
              <a:t>sunny</a:t>
            </a:r>
            <a:r>
              <a:rPr lang="ru-RU" sz="3600" b="1" dirty="0">
                <a:latin typeface="Arial Black" panose="020B0A04020102020204" pitchFamily="34" charset="0"/>
              </a:rPr>
              <a:t>!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1422" y="3177251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swing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12455" y="533356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It’s</a:t>
            </a:r>
            <a:r>
              <a:rPr lang="ru-RU" sz="3600" b="1" dirty="0">
                <a:latin typeface="Arial Black" panose="020B0A04020102020204" pitchFamily="34" charset="0"/>
              </a:rPr>
              <a:t> </a:t>
            </a:r>
            <a:r>
              <a:rPr lang="ru-RU" sz="3600" b="1" dirty="0" err="1">
                <a:latin typeface="Arial Black" panose="020B0A04020102020204" pitchFamily="34" charset="0"/>
              </a:rPr>
              <a:t>hot</a:t>
            </a:r>
            <a:r>
              <a:rPr lang="ru-RU" sz="3600" b="1" dirty="0">
                <a:latin typeface="Arial Black" panose="020B0A04020102020204" pitchFamily="34" charset="0"/>
              </a:rPr>
              <a:t>!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0269" y="3167390"/>
            <a:ext cx="2581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funny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0268" y="4936370"/>
            <a:ext cx="25811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latin typeface="Arial Black" panose="020B0A04020102020204" pitchFamily="34" charset="0"/>
              </a:rPr>
              <a:t>It’s</a:t>
            </a:r>
            <a:r>
              <a:rPr lang="ru-RU" sz="3600" b="1" dirty="0">
                <a:latin typeface="Arial Black" panose="020B0A04020102020204" pitchFamily="34" charset="0"/>
              </a:rPr>
              <a:t> </a:t>
            </a:r>
            <a:r>
              <a:rPr lang="ru-RU" sz="3600" b="1" dirty="0" err="1">
                <a:latin typeface="Arial Black" panose="020B0A04020102020204" pitchFamily="34" charset="0"/>
              </a:rPr>
              <a:t>raining</a:t>
            </a:r>
            <a:r>
              <a:rPr lang="ru-RU" sz="3600" b="1" dirty="0">
                <a:latin typeface="Arial Black" panose="020B0A04020102020204" pitchFamily="34" charset="0"/>
              </a:rPr>
              <a:t>!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783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</TotalTime>
  <Words>149</Words>
  <Application>Microsoft Office PowerPoint</Application>
  <PresentationFormat>Экран (4:3)</PresentationFormat>
  <Paragraphs>126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sears</dc:creator>
  <cp:lastModifiedBy>Юлия Катогарова</cp:lastModifiedBy>
  <cp:revision>13</cp:revision>
  <cp:lastPrinted>2017-05-15T16:22:28Z</cp:lastPrinted>
  <dcterms:created xsi:type="dcterms:W3CDTF">2016-10-12T17:11:24Z</dcterms:created>
  <dcterms:modified xsi:type="dcterms:W3CDTF">2019-04-09T15:46:13Z</dcterms:modified>
</cp:coreProperties>
</file>