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4" r:id="rId9"/>
    <p:sldId id="263" r:id="rId10"/>
    <p:sldId id="265" r:id="rId11"/>
    <p:sldId id="26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8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0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4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3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2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2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1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9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4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7B97-21E9-430B-BB35-D1EC89C0DB78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56EF-1FB5-4ED1-8E0B-10CA0150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0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50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9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1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37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97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40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6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1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4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142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0</Words>
  <Application>Microsoft Office PowerPoint</Application>
  <PresentationFormat>Лист A4 (210x297 мм)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2023-03-26T14:21:34Z</dcterms:created>
  <dcterms:modified xsi:type="dcterms:W3CDTF">2023-03-26T14:28:49Z</dcterms:modified>
</cp:coreProperties>
</file>