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7C149-052F-45B4-9F0F-94D1539C1AB5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C9E5-1039-4664-98F2-2ABD99838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2C9E5-1039-4664-98F2-2ABD998381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29600" cy="1828800"/>
          </a:xfrm>
        </p:spPr>
        <p:txBody>
          <a:bodyPr/>
          <a:lstStyle/>
          <a:p>
            <a:r>
              <a:rPr lang="ru-RU" dirty="0" smtClean="0"/>
              <a:t>Катунский заповедник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5478686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49526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Республике Алтай 2 заповедника.</a:t>
            </a:r>
            <a:br>
              <a:rPr lang="ru-RU" sz="2400" dirty="0" smtClean="0"/>
            </a:br>
            <a:r>
              <a:rPr lang="ru-RU" sz="2400" dirty="0" smtClean="0"/>
              <a:t>Катунский биосферный заповедник создан  1991 году.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70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Заповедник - это слово,</a:t>
            </a:r>
          </a:p>
          <a:p>
            <a:r>
              <a:rPr lang="ru-RU" dirty="0" smtClean="0"/>
              <a:t>Всем и каждому знакомо.</a:t>
            </a:r>
          </a:p>
          <a:p>
            <a:r>
              <a:rPr lang="ru-RU" dirty="0" smtClean="0"/>
              <a:t>В нем животных охраняют,</a:t>
            </a:r>
          </a:p>
          <a:p>
            <a:r>
              <a:rPr lang="ru-RU" dirty="0" smtClean="0"/>
              <a:t>Кормят и оберегают,</a:t>
            </a:r>
          </a:p>
          <a:p>
            <a:r>
              <a:rPr lang="ru-RU" dirty="0" smtClean="0"/>
              <a:t>Запрещают здесь охоту.</a:t>
            </a:r>
          </a:p>
          <a:p>
            <a:r>
              <a:rPr lang="ru-RU" dirty="0" smtClean="0"/>
              <a:t>Проявляют здесь заботу,</a:t>
            </a:r>
          </a:p>
          <a:p>
            <a:r>
              <a:rPr lang="ru-RU" dirty="0" smtClean="0"/>
              <a:t>О растениях лесных,</a:t>
            </a:r>
          </a:p>
          <a:p>
            <a:r>
              <a:rPr lang="ru-RU" dirty="0" smtClean="0"/>
              <a:t>Луговых и полевых,</a:t>
            </a:r>
          </a:p>
          <a:p>
            <a:r>
              <a:rPr lang="ru-RU" dirty="0" smtClean="0"/>
              <a:t>Водоемов и болот.</a:t>
            </a:r>
          </a:p>
          <a:p>
            <a:r>
              <a:rPr lang="ru-RU" dirty="0" smtClean="0"/>
              <a:t>Вся природа здесь живет.</a:t>
            </a:r>
          </a:p>
          <a:p>
            <a:r>
              <a:rPr lang="ru-RU" dirty="0" smtClean="0"/>
              <a:t>Под охраной человека,</a:t>
            </a:r>
          </a:p>
          <a:p>
            <a:r>
              <a:rPr lang="ru-RU" dirty="0" smtClean="0"/>
              <a:t>Много лет от века к веку.</a:t>
            </a:r>
          </a:p>
          <a:p>
            <a:endParaRPr lang="ru-RU" dirty="0"/>
          </a:p>
        </p:txBody>
      </p:sp>
      <p:pic>
        <p:nvPicPr>
          <p:cNvPr id="2050" name="Picture 2" descr="Katun_nature_rese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2436" y="1928802"/>
            <a:ext cx="38086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Территория Катунского заповедника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 Границы заповедника: </a:t>
            </a:r>
            <a:r>
              <a:rPr lang="ru-RU" sz="1600" b="1" dirty="0" err="1" smtClean="0"/>
              <a:t>северная,восточная,западная</a:t>
            </a:r>
            <a:r>
              <a:rPr lang="ru-RU" sz="1600" b="1" dirty="0" smtClean="0"/>
              <a:t> и южная. С трех сторон граничит с </a:t>
            </a:r>
            <a:r>
              <a:rPr lang="ru-RU" sz="1600" b="1" dirty="0" err="1" smtClean="0"/>
              <a:t>Казахстпном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pic>
        <p:nvPicPr>
          <p:cNvPr id="3074" name="Picture 2" descr="Карта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533163" cy="365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86380" y="2143116"/>
            <a:ext cx="30718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Термин «заповедник» означает, что нельзя трогать, уничтожать природное богатство.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Заповедник - это самая распространенная в нашей стране категория  особо охраняемых природных территорий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 мир заповедника.</a:t>
            </a:r>
            <a:endParaRPr lang="ru-RU" dirty="0"/>
          </a:p>
        </p:txBody>
      </p:sp>
      <p:pic>
        <p:nvPicPr>
          <p:cNvPr id="16386" name="Picture 2" descr="Бурый медведь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1432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135729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Если встреча с медведем состоялась, запомните правила:1. НИ В КОЕМ СЛУЧАЕ НЕ УБЕГАТЬ ОТ МЕДВЕДЯ! 2.</a:t>
            </a:r>
            <a:r>
              <a:rPr lang="ru-RU" dirty="0" smtClean="0"/>
              <a:t> медленно </a:t>
            </a:r>
            <a:r>
              <a:rPr lang="ru-RU" b="1" dirty="0" smtClean="0"/>
              <a:t>ПОДОЙТИ БЛИЖЕ К ЛЮДЯМ, С КОТОРЫМИ ВЫ НАХОДИТЕСЬ</a:t>
            </a:r>
            <a:r>
              <a:rPr lang="ru-RU" dirty="0" smtClean="0"/>
              <a:t>. 3. Дайте понять медведю, что вы человек. Говорите с медведем.  4. Если медведь ушел, </a:t>
            </a:r>
            <a:r>
              <a:rPr lang="ru-RU" b="1" dirty="0" smtClean="0"/>
              <a:t>немедленно покиньте это место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3" descr="Гадю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357562"/>
            <a:ext cx="2200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Пт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143248"/>
            <a:ext cx="2247901" cy="16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Тэк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210174"/>
            <a:ext cx="2294441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Бурунду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5225769"/>
            <a:ext cx="1857388" cy="1632231"/>
          </a:xfrm>
          <a:prstGeom prst="rect">
            <a:avLst/>
          </a:prstGeom>
          <a:noFill/>
        </p:spPr>
      </p:pic>
      <p:pic>
        <p:nvPicPr>
          <p:cNvPr id="16395" name="Picture 11" descr="http://katunskiy.ru/_util/imgce/foto/938/150/1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5072074"/>
            <a:ext cx="1571612" cy="1571612"/>
          </a:xfrm>
          <a:prstGeom prst="rect">
            <a:avLst/>
          </a:prstGeom>
          <a:noFill/>
        </p:spPr>
      </p:pic>
      <p:pic>
        <p:nvPicPr>
          <p:cNvPr id="16397" name="Picture 13" descr="http://katunskiy.ru/_util/imgce/foto/927/150/1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14351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Растительый</a:t>
            </a:r>
            <a:r>
              <a:rPr lang="ru-RU" dirty="0" smtClean="0"/>
              <a:t> 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Огонек 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Огон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000264" cy="16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Желтая ромашка Еланга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14422"/>
            <a:ext cx="2148590" cy="146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Иван-ча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71810"/>
            <a:ext cx="2244816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Ма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1928826" cy="147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Красная смороди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928934"/>
            <a:ext cx="2143140" cy="158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Саран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857760"/>
            <a:ext cx="2000264" cy="15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214942" y="857232"/>
            <a:ext cx="31432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1313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13131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1313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13131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1313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Огонек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Желтая ромашка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Елангаш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Иван-чай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красная смородина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Саранка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1313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Желтики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Раст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14644" cy="2714644"/>
          </a:xfrm>
          <a:prstGeom prst="rect">
            <a:avLst/>
          </a:prstGeom>
          <a:noFill/>
        </p:spPr>
      </p:pic>
      <p:pic>
        <p:nvPicPr>
          <p:cNvPr id="18436" name="Picture 4" descr="Озё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2500330" cy="2714644"/>
          </a:xfrm>
          <a:prstGeom prst="rect">
            <a:avLst/>
          </a:prstGeom>
          <a:noFill/>
        </p:spPr>
      </p:pic>
      <p:pic>
        <p:nvPicPr>
          <p:cNvPr id="18438" name="Picture 6" descr="http://katunskiy.ru/_util/imgce/foto/971/150/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66"/>
            <a:ext cx="2643206" cy="2643206"/>
          </a:xfrm>
          <a:prstGeom prst="rect">
            <a:avLst/>
          </a:prstGeom>
          <a:noFill/>
        </p:spPr>
      </p:pic>
      <p:pic>
        <p:nvPicPr>
          <p:cNvPr id="18440" name="Picture 8" descr="http://katunskiy.ru/_util/imgce/foto/972/150/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34" y="3214686"/>
            <a:ext cx="2714644" cy="2714644"/>
          </a:xfrm>
          <a:prstGeom prst="rect">
            <a:avLst/>
          </a:prstGeom>
          <a:noFill/>
        </p:spPr>
      </p:pic>
      <p:pic>
        <p:nvPicPr>
          <p:cNvPr id="18442" name="Picture 10" descr="http://katunskiy.ru/_util/imgce/foto/962/150/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143248"/>
            <a:ext cx="2500320" cy="2500320"/>
          </a:xfrm>
          <a:prstGeom prst="rect">
            <a:avLst/>
          </a:prstGeom>
          <a:noFill/>
        </p:spPr>
      </p:pic>
      <p:pic>
        <p:nvPicPr>
          <p:cNvPr id="18444" name="Picture 12" descr="http://katunskiy.ru/_util/imgce/foto/1108/150/1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286124"/>
            <a:ext cx="2857510" cy="285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139</Words>
  <PresentationFormat>Экран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Катунский заповедник </vt:lpstr>
      <vt:lpstr>В Республике Алтай 2 заповедника. Катунский биосферный заповедник создан  1991 году. </vt:lpstr>
      <vt:lpstr>Территория Катунского заповедника</vt:lpstr>
      <vt:lpstr>Животный  мир заповедника.</vt:lpstr>
      <vt:lpstr>Растительый мир.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Катунский заповедник</dc:title>
  <dc:creator>admin</dc:creator>
  <cp:lastModifiedBy>admin</cp:lastModifiedBy>
  <cp:revision>9</cp:revision>
  <dcterms:created xsi:type="dcterms:W3CDTF">2017-01-25T13:07:31Z</dcterms:created>
  <dcterms:modified xsi:type="dcterms:W3CDTF">2020-06-19T11:50:55Z</dcterms:modified>
</cp:coreProperties>
</file>