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EEFF42-6F37-4864-BD8F-11D65E1975BE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67B12B-0371-4F42-9938-3871598B89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Х.К.Андерсен. Сказка «Соловей»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4087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Родина. Х.К.Андерсена.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Россия</a:t>
            </a:r>
          </a:p>
          <a:p>
            <a:pPr>
              <a:buNone/>
            </a:pPr>
            <a:r>
              <a:rPr lang="ru-RU" dirty="0" smtClean="0"/>
              <a:t>Б. Франция</a:t>
            </a:r>
          </a:p>
          <a:p>
            <a:pPr>
              <a:buNone/>
            </a:pPr>
            <a:r>
              <a:rPr lang="ru-RU" dirty="0" smtClean="0"/>
              <a:t>В. Дания</a:t>
            </a:r>
          </a:p>
          <a:p>
            <a:pPr>
              <a:buNone/>
            </a:pPr>
            <a:r>
              <a:rPr lang="ru-RU" dirty="0" smtClean="0"/>
              <a:t>Г. Италия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2. Чем литературная сказка отличается от народной?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В ней нет волшебных помощников</a:t>
            </a:r>
          </a:p>
          <a:p>
            <a:pPr>
              <a:buNone/>
            </a:pPr>
            <a:r>
              <a:rPr lang="ru-RU" dirty="0" smtClean="0"/>
              <a:t>Б. у неё есть конкретный автор</a:t>
            </a:r>
          </a:p>
          <a:p>
            <a:pPr>
              <a:buNone/>
            </a:pPr>
            <a:r>
              <a:rPr lang="ru-RU" dirty="0" smtClean="0"/>
              <a:t>В. её написал народ</a:t>
            </a:r>
          </a:p>
          <a:p>
            <a:pPr>
              <a:buNone/>
            </a:pPr>
            <a:r>
              <a:rPr lang="ru-RU" dirty="0" smtClean="0"/>
              <a:t>Г. нет зачина и концовки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 Почему придворные императора перепутали пение соловья с коровой и лягушкой?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они не слышали пения соловья раньше</a:t>
            </a:r>
          </a:p>
          <a:p>
            <a:pPr>
              <a:buNone/>
            </a:pPr>
            <a:r>
              <a:rPr lang="ru-RU" dirty="0" smtClean="0"/>
              <a:t>Б. забыли, как поёт соловей</a:t>
            </a:r>
          </a:p>
          <a:p>
            <a:pPr>
              <a:buNone/>
            </a:pPr>
            <a:r>
              <a:rPr lang="ru-RU" dirty="0" smtClean="0"/>
              <a:t>В. их запутала девочка</a:t>
            </a:r>
          </a:p>
          <a:p>
            <a:pPr>
              <a:buNone/>
            </a:pPr>
            <a:r>
              <a:rPr lang="ru-RU" dirty="0" smtClean="0"/>
              <a:t>Г. у них был плохой слух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4. Почему соловей отказался от награды – золотой туфли на шею?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туфля была тяжёлая</a:t>
            </a:r>
          </a:p>
          <a:p>
            <a:pPr>
              <a:buNone/>
            </a:pPr>
            <a:r>
              <a:rPr lang="ru-RU" dirty="0" smtClean="0"/>
              <a:t>Б. у него уже была такая награда</a:t>
            </a:r>
          </a:p>
          <a:p>
            <a:pPr>
              <a:buNone/>
            </a:pPr>
            <a:r>
              <a:rPr lang="ru-RU" dirty="0" smtClean="0"/>
              <a:t>В. слёзы на глазах императора – главная награда </a:t>
            </a:r>
          </a:p>
          <a:p>
            <a:pPr>
              <a:buNone/>
            </a:pPr>
            <a:r>
              <a:rPr lang="ru-RU" dirty="0" smtClean="0"/>
              <a:t>Г. он хотел подарок ещё богаче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507288" cy="64087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5. Чем настоящий соловей отличался от искусственного?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он был не такой красивый</a:t>
            </a:r>
          </a:p>
          <a:p>
            <a:pPr>
              <a:buNone/>
            </a:pPr>
            <a:r>
              <a:rPr lang="ru-RU" dirty="0" smtClean="0"/>
              <a:t>Б. он пел с душой</a:t>
            </a:r>
          </a:p>
          <a:p>
            <a:pPr>
              <a:buNone/>
            </a:pPr>
            <a:r>
              <a:rPr lang="ru-RU" dirty="0" smtClean="0"/>
              <a:t>В. он был гордый и обидчивый</a:t>
            </a:r>
          </a:p>
          <a:p>
            <a:pPr>
              <a:buNone/>
            </a:pPr>
            <a:r>
              <a:rPr lang="ru-RU" dirty="0" smtClean="0"/>
              <a:t>Г. жил в лесу, а не во дворце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6. Почему придворным больше нравился искусственный соловей?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он не мог улететь от них</a:t>
            </a:r>
          </a:p>
          <a:p>
            <a:pPr>
              <a:buNone/>
            </a:pPr>
            <a:r>
              <a:rPr lang="ru-RU" dirty="0" smtClean="0"/>
              <a:t>Б. это был подарок японского императора</a:t>
            </a:r>
          </a:p>
          <a:p>
            <a:pPr>
              <a:buNone/>
            </a:pPr>
            <a:r>
              <a:rPr lang="ru-RU" dirty="0" smtClean="0"/>
              <a:t>В. он лучше пел</a:t>
            </a:r>
          </a:p>
          <a:p>
            <a:pPr>
              <a:buNone/>
            </a:pPr>
            <a:r>
              <a:rPr lang="ru-RU" dirty="0" smtClean="0"/>
              <a:t>Г. они превыше всего ставили роскошь, богатство, внешнюю красоту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33670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7. Почему соловей решил спасти императора?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чтобы получить награду</a:t>
            </a:r>
          </a:p>
          <a:p>
            <a:pPr>
              <a:buNone/>
            </a:pPr>
            <a:r>
              <a:rPr lang="ru-RU" dirty="0" smtClean="0"/>
              <a:t>Б. чтобы отомстить его придворным</a:t>
            </a:r>
          </a:p>
          <a:p>
            <a:pPr>
              <a:buNone/>
            </a:pPr>
            <a:r>
              <a:rPr lang="ru-RU" dirty="0" smtClean="0"/>
              <a:t>В. он был добрый, пожалел императора</a:t>
            </a:r>
          </a:p>
          <a:p>
            <a:pPr>
              <a:buNone/>
            </a:pPr>
            <a:r>
              <a:rPr lang="ru-RU" dirty="0" smtClean="0"/>
              <a:t>Г. он давно мечтал сразиться со смертью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8. Почему соловей после спасения императора не соглашается вновь остаться во дворце?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он выбирает свободу</a:t>
            </a:r>
          </a:p>
          <a:p>
            <a:pPr>
              <a:buNone/>
            </a:pPr>
            <a:r>
              <a:rPr lang="ru-RU" dirty="0" smtClean="0"/>
              <a:t>Б. он обиделся на императора</a:t>
            </a:r>
          </a:p>
          <a:p>
            <a:pPr>
              <a:buNone/>
            </a:pPr>
            <a:r>
              <a:rPr lang="ru-RU" dirty="0" smtClean="0"/>
              <a:t>В. ему не нравится дворец</a:t>
            </a:r>
          </a:p>
          <a:p>
            <a:pPr>
              <a:buNone/>
            </a:pPr>
            <a:r>
              <a:rPr lang="ru-RU" dirty="0" smtClean="0"/>
              <a:t>Г. император не наградил его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9. Как изменился император после спасения?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он стал расправляться с завистниками</a:t>
            </a:r>
          </a:p>
          <a:p>
            <a:pPr>
              <a:buNone/>
            </a:pPr>
            <a:r>
              <a:rPr lang="ru-RU" dirty="0" smtClean="0"/>
              <a:t>Б. стал править справедливо</a:t>
            </a:r>
          </a:p>
          <a:p>
            <a:pPr>
              <a:buNone/>
            </a:pPr>
            <a:r>
              <a:rPr lang="ru-RU" dirty="0" smtClean="0"/>
              <a:t>В. оставил дворец, ушёл в лес вместе с соловьём</a:t>
            </a:r>
          </a:p>
          <a:p>
            <a:pPr>
              <a:buNone/>
            </a:pPr>
            <a:r>
              <a:rPr lang="ru-RU" dirty="0" smtClean="0"/>
              <a:t>Г. стал бояться смерти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10. Чему учит эта сказка? (Выберите 3 наиболее подходящих ответа).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 не нужно обижать животных</a:t>
            </a:r>
          </a:p>
          <a:p>
            <a:pPr>
              <a:buNone/>
            </a:pPr>
            <a:r>
              <a:rPr lang="ru-RU" dirty="0" smtClean="0"/>
              <a:t>Б. нужно отличать истинные ценности от ложных</a:t>
            </a:r>
          </a:p>
          <a:p>
            <a:pPr>
              <a:buNone/>
            </a:pPr>
            <a:r>
              <a:rPr lang="ru-RU" dirty="0" smtClean="0"/>
              <a:t>В. за внешней непривлекательностью может скрываться большая, добрая душа</a:t>
            </a:r>
          </a:p>
          <a:p>
            <a:pPr>
              <a:buNone/>
            </a:pPr>
            <a:r>
              <a:rPr lang="ru-RU" dirty="0" smtClean="0"/>
              <a:t>Г. нужно уметь прощать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33670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11. Стилистический </a:t>
            </a:r>
            <a:r>
              <a:rPr lang="ru-RU" b="1" dirty="0" smtClean="0"/>
              <a:t>прием, используемый в </a:t>
            </a:r>
            <a:r>
              <a:rPr lang="ru-RU" b="1" dirty="0" smtClean="0"/>
              <a:t>выражении</a:t>
            </a:r>
            <a:r>
              <a:rPr lang="ru-RU" b="1" dirty="0" smtClean="0"/>
              <a:t>: </a:t>
            </a:r>
            <a:r>
              <a:rPr lang="ru-RU" i="1" dirty="0" smtClean="0"/>
              <a:t>«В целом мире не нашлось бы дворца лучше, чем дворец китайского императора...»:</a:t>
            </a:r>
          </a:p>
          <a:p>
            <a:pPr>
              <a:buNone/>
            </a:pPr>
            <a:r>
              <a:rPr lang="ru-RU" dirty="0" smtClean="0"/>
              <a:t>А. гипербола</a:t>
            </a:r>
          </a:p>
          <a:p>
            <a:pPr>
              <a:buNone/>
            </a:pPr>
            <a:r>
              <a:rPr lang="ru-RU" dirty="0" smtClean="0"/>
              <a:t>Б. сравнение</a:t>
            </a:r>
          </a:p>
          <a:p>
            <a:pPr>
              <a:buNone/>
            </a:pPr>
            <a:r>
              <a:rPr lang="ru-RU" dirty="0" smtClean="0"/>
              <a:t>В. метафора</a:t>
            </a:r>
          </a:p>
          <a:p>
            <a:pPr>
              <a:buNone/>
            </a:pPr>
            <a:r>
              <a:rPr lang="ru-RU" dirty="0" smtClean="0"/>
              <a:t>Г.  эпитет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12. Сравнение</a:t>
            </a:r>
            <a:r>
              <a:rPr lang="ru-RU" b="1" dirty="0" smtClean="0"/>
              <a:t>, найденное первым приближенным для характеристики пения соловья:</a:t>
            </a:r>
          </a:p>
          <a:p>
            <a:pPr>
              <a:buNone/>
            </a:pPr>
            <a:r>
              <a:rPr lang="ru-RU" dirty="0" smtClean="0"/>
              <a:t>А.</a:t>
            </a:r>
            <a:r>
              <a:rPr lang="ru-RU" dirty="0" smtClean="0"/>
              <a:t> словно стеклянные колокольчики звенят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Б. </a:t>
            </a:r>
            <a:r>
              <a:rPr lang="ru-RU" dirty="0" smtClean="0"/>
              <a:t>словно стеклянные </a:t>
            </a:r>
            <a:r>
              <a:rPr lang="ru-RU" dirty="0" smtClean="0"/>
              <a:t>палочки звенят</a:t>
            </a:r>
          </a:p>
          <a:p>
            <a:pPr>
              <a:buNone/>
            </a:pPr>
            <a:r>
              <a:rPr lang="ru-RU" dirty="0" smtClean="0"/>
              <a:t>В.</a:t>
            </a:r>
            <a:r>
              <a:rPr lang="ru-RU" dirty="0" smtClean="0"/>
              <a:t> словно </a:t>
            </a:r>
            <a:r>
              <a:rPr lang="ru-RU" dirty="0" smtClean="0"/>
              <a:t>хрустальные колокольчики </a:t>
            </a:r>
            <a:r>
              <a:rPr lang="ru-RU" dirty="0" smtClean="0"/>
              <a:t>звенят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Г. </a:t>
            </a:r>
            <a:r>
              <a:rPr lang="ru-RU" dirty="0" smtClean="0"/>
              <a:t>словно </a:t>
            </a:r>
            <a:r>
              <a:rPr lang="ru-RU" dirty="0" smtClean="0"/>
              <a:t>деревянные палочки стучат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6336704"/>
          </a:xfrm>
        </p:spPr>
        <p:txBody>
          <a:bodyPr/>
          <a:lstStyle/>
          <a:p>
            <a:r>
              <a:rPr lang="ru-RU" dirty="0" smtClean="0"/>
              <a:t>Максимальное количество баллов – 12.</a:t>
            </a:r>
          </a:p>
          <a:p>
            <a:pPr>
              <a:buNone/>
            </a:pPr>
            <a:r>
              <a:rPr lang="ru-RU" b="1" dirty="0" smtClean="0"/>
              <a:t>Оценивание заданий: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 – 8 баллов – «3»</a:t>
            </a:r>
          </a:p>
          <a:p>
            <a:pPr>
              <a:buNone/>
            </a:pPr>
            <a:r>
              <a:rPr lang="ru-RU" dirty="0" smtClean="0"/>
              <a:t>10 – 9 баллов – «4»</a:t>
            </a:r>
          </a:p>
          <a:p>
            <a:pPr>
              <a:buNone/>
            </a:pPr>
            <a:r>
              <a:rPr lang="ru-RU" dirty="0" smtClean="0"/>
              <a:t>12-11 баллов – «5»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3528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Б,В,Г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291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Х.К.Андерсен. Сказка «Соловей»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Ответы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Х.К.Андерсен. Сказка «Соловей»</dc:title>
  <dc:creator>Вика</dc:creator>
  <cp:lastModifiedBy>Вика</cp:lastModifiedBy>
  <cp:revision>3</cp:revision>
  <dcterms:created xsi:type="dcterms:W3CDTF">2015-05-14T16:02:34Z</dcterms:created>
  <dcterms:modified xsi:type="dcterms:W3CDTF">2015-05-14T16:22:51Z</dcterms:modified>
</cp:coreProperties>
</file>