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400800" cy="849640"/>
          </a:xfrm>
        </p:spPr>
        <p:txBody>
          <a:bodyPr/>
          <a:lstStyle/>
          <a:p>
            <a:r>
              <a:rPr lang="ru-RU" dirty="0" smtClean="0"/>
              <a:t>Химическая логика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00" b="4800"/>
          <a:stretch/>
        </p:blipFill>
        <p:spPr bwMode="auto">
          <a:xfrm>
            <a:off x="4788024" y="3356992"/>
            <a:ext cx="2736304" cy="22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/>
          <a:lstStyle/>
          <a:p>
            <a:r>
              <a:rPr lang="ru-RU" dirty="0" smtClean="0"/>
              <a:t>Химическая логика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58" y="2420888"/>
            <a:ext cx="2233092" cy="15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98286"/>
            <a:ext cx="2289382" cy="156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99434"/>
            <a:ext cx="1809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/>
          <a:lstStyle/>
          <a:p>
            <a:r>
              <a:rPr lang="ru-RU" dirty="0" smtClean="0"/>
              <a:t>Химическая логика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Что лишнее?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637022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530971" cy="21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6774"/>
            <a:ext cx="2742422" cy="18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/>
          <a:lstStyle/>
          <a:p>
            <a:r>
              <a:rPr lang="ru-RU" dirty="0" smtClean="0"/>
              <a:t>Химическая логика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</a:t>
            </a:r>
            <a:r>
              <a:rPr lang="ru-RU" dirty="0"/>
              <a:t>лишнее?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585459" cy="1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23539"/>
            <a:ext cx="2662596" cy="177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585863" cy="17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/>
          <a:lstStyle/>
          <a:p>
            <a:r>
              <a:rPr lang="ru-RU" dirty="0" smtClean="0"/>
              <a:t>Химическая логика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Кто лишний?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304256" cy="303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7863"/>
            <a:ext cx="2144638" cy="273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38189"/>
            <a:ext cx="2372990" cy="25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Химическая логика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/>
          <a:lstStyle/>
          <a:p>
            <a:r>
              <a:rPr lang="ru-RU" dirty="0" smtClean="0"/>
              <a:t>Что объединяет эти картинки?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06" y="2636912"/>
            <a:ext cx="2671217" cy="19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951487" cy="165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77582"/>
            <a:ext cx="2369840" cy="214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Химическая логика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/>
          <a:lstStyle/>
          <a:p>
            <a:r>
              <a:rPr lang="ru-RU" dirty="0"/>
              <a:t>Что объединяет эти картинки?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65" y="2597713"/>
            <a:ext cx="2871596" cy="17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8904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69005"/>
            <a:ext cx="2757686" cy="190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Химическая логика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/>
          <a:lstStyle/>
          <a:p>
            <a:r>
              <a:rPr lang="ru-RU" dirty="0"/>
              <a:t>Что объединяет эти картинки?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2808312" cy="18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76599"/>
            <a:ext cx="2808312" cy="15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6624"/>
            <a:ext cx="2359986" cy="33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400800" cy="849640"/>
          </a:xfrm>
        </p:spPr>
        <p:txBody>
          <a:bodyPr/>
          <a:lstStyle/>
          <a:p>
            <a:r>
              <a:rPr lang="ru-RU" dirty="0" smtClean="0"/>
              <a:t>Химическая логика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00" b="4800"/>
          <a:stretch/>
        </p:blipFill>
        <p:spPr bwMode="auto">
          <a:xfrm>
            <a:off x="4788024" y="3356992"/>
            <a:ext cx="2736304" cy="22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3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87</TotalTime>
  <Words>45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Химическая логика</vt:lpstr>
      <vt:lpstr>Химическая логика </vt:lpstr>
      <vt:lpstr>Химическая логика </vt:lpstr>
      <vt:lpstr>Химическая логика </vt:lpstr>
      <vt:lpstr>Химическая логика </vt:lpstr>
      <vt:lpstr>Химическая логика</vt:lpstr>
      <vt:lpstr>Химическая логика</vt:lpstr>
      <vt:lpstr>Химическая логика</vt:lpstr>
      <vt:lpstr>Химическая логика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логика</dc:title>
  <dc:creator>Администратор</dc:creator>
  <cp:lastModifiedBy>Администратор</cp:lastModifiedBy>
  <cp:revision>8</cp:revision>
  <dcterms:created xsi:type="dcterms:W3CDTF">2017-01-30T08:12:11Z</dcterms:created>
  <dcterms:modified xsi:type="dcterms:W3CDTF">2017-03-14T06:42:29Z</dcterms:modified>
</cp:coreProperties>
</file>