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5" r:id="rId3"/>
    <p:sldId id="26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0"/>
            <a:ext cx="6513920" cy="1628800"/>
          </a:xfrm>
        </p:spPr>
        <p:txBody>
          <a:bodyPr/>
          <a:lstStyle/>
          <a:p>
            <a:r>
              <a:rPr lang="ru-RU" dirty="0" smtClean="0"/>
              <a:t>Художественная культура Индии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39864"/>
            <a:ext cx="3393164" cy="969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04_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068960"/>
            <a:ext cx="1484337" cy="1008112"/>
          </a:xfrm>
          <a:prstGeom prst="rect">
            <a:avLst/>
          </a:prstGeom>
        </p:spPr>
      </p:pic>
      <p:pic>
        <p:nvPicPr>
          <p:cNvPr id="5" name="Рисунок 4" descr="17b97369d53c2d9c5db29decc85214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780928"/>
            <a:ext cx="3816284" cy="2545432"/>
          </a:xfrm>
          <a:prstGeom prst="rect">
            <a:avLst/>
          </a:prstGeom>
        </p:spPr>
      </p:pic>
      <p:pic>
        <p:nvPicPr>
          <p:cNvPr id="6" name="Рисунок 5" descr="5edf3a82a345af82ade14718ba135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916832"/>
            <a:ext cx="3563888" cy="23833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4941168"/>
            <a:ext cx="439248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b="1" i="1" dirty="0" smtClean="0"/>
              <a:t>Выполнила ученица 11 класса МКОУ «СОШ </a:t>
            </a:r>
            <a:r>
              <a:rPr lang="ru-RU" b="1" i="1" dirty="0" err="1" smtClean="0"/>
              <a:t>а.Верхний</a:t>
            </a:r>
            <a:r>
              <a:rPr lang="ru-RU" b="1" i="1" dirty="0" smtClean="0"/>
              <a:t> Учкулан» </a:t>
            </a:r>
            <a:r>
              <a:rPr lang="ru-RU" b="1" i="1" dirty="0" err="1" smtClean="0"/>
              <a:t>Шаманова</a:t>
            </a:r>
            <a:r>
              <a:rPr lang="ru-RU" b="1" i="1" dirty="0" smtClean="0"/>
              <a:t> Медина М. </a:t>
            </a:r>
            <a:r>
              <a:rPr lang="ru-RU" b="1" i="1" smtClean="0"/>
              <a:t>Руководитель -учитель </a:t>
            </a:r>
            <a:r>
              <a:rPr lang="ru-RU" b="1" i="1" dirty="0" smtClean="0"/>
              <a:t>МХК  </a:t>
            </a:r>
            <a:r>
              <a:rPr lang="ru-RU" b="1" i="1" dirty="0" err="1" smtClean="0"/>
              <a:t>Салпагарова</a:t>
            </a:r>
            <a:r>
              <a:rPr lang="ru-RU" b="1" i="1" dirty="0" smtClean="0"/>
              <a:t> Л.К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20040"/>
            <a:ext cx="4924400" cy="588680"/>
          </a:xfrm>
        </p:spPr>
        <p:txBody>
          <a:bodyPr>
            <a:normAutofit/>
          </a:bodyPr>
          <a:lstStyle/>
          <a:p>
            <a:r>
              <a:rPr lang="ru-RU" dirty="0" smtClean="0"/>
              <a:t>    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052736"/>
            <a:ext cx="5140424" cy="2234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Традиционный </a:t>
            </a:r>
            <a:r>
              <a:rPr lang="ru-RU" b="1" dirty="0" smtClean="0"/>
              <a:t>индийский</a:t>
            </a:r>
            <a:r>
              <a:rPr lang="ru-RU" dirty="0" smtClean="0"/>
              <a:t> народный    </a:t>
            </a:r>
            <a:r>
              <a:rPr lang="ru-RU" b="1" dirty="0" smtClean="0"/>
              <a:t>театр</a:t>
            </a:r>
            <a:r>
              <a:rPr lang="ru-RU" dirty="0" smtClean="0"/>
              <a:t> кукол </a:t>
            </a:r>
            <a:r>
              <a:rPr lang="ru-RU" b="1" dirty="0" smtClean="0"/>
              <a:t>Театр</a:t>
            </a:r>
            <a:r>
              <a:rPr lang="ru-RU" dirty="0" smtClean="0"/>
              <a:t> кукол (</a:t>
            </a:r>
            <a:r>
              <a:rPr lang="ru-RU" b="1" dirty="0" smtClean="0"/>
              <a:t>индийский</a:t>
            </a:r>
            <a:r>
              <a:rPr lang="ru-RU" dirty="0" smtClean="0"/>
              <a:t> кукольный </a:t>
            </a:r>
            <a:r>
              <a:rPr lang="ru-RU" b="1" dirty="0" smtClean="0"/>
              <a:t>театр</a:t>
            </a:r>
            <a:r>
              <a:rPr lang="ru-RU" dirty="0" smtClean="0"/>
              <a:t>) – одно из древнейших видов развлечений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Индии</a:t>
            </a:r>
            <a:r>
              <a:rPr lang="ru-RU" dirty="0" smtClean="0"/>
              <a:t>, особенно в сельской местности.</a:t>
            </a:r>
          </a:p>
          <a:p>
            <a:endParaRPr lang="ru-RU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2564904" cy="2564904"/>
          </a:xfrm>
          <a:prstGeom prst="rect">
            <a:avLst/>
          </a:prstGeom>
        </p:spPr>
      </p:pic>
      <p:pic>
        <p:nvPicPr>
          <p:cNvPr id="5" name="Рисунок 4" descr="theatre_3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068960"/>
            <a:ext cx="4373667" cy="328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20040"/>
            <a:ext cx="5500464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   Скульптура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178696" cy="405183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900" b="1" dirty="0" smtClean="0"/>
              <a:t>История создания скульптур в древней Индии началась, по мнению историков, с так называемой цивилизации долины Инда (3300-2000 до н.э). Найденные историками предметы содержат в себе рисунки слонов и других животных, которые являются традиционными для Индии. 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 descr="stone-monument-statue-elephant-place-of-worship-gargoyle-sculpture-art-temple-india-carving-stone-carving-hindu-temple-ancient-history-1160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2784310" cy="2088232"/>
          </a:xfrm>
          <a:prstGeom prst="rect">
            <a:avLst/>
          </a:prstGeom>
        </p:spPr>
      </p:pic>
      <p:pic>
        <p:nvPicPr>
          <p:cNvPr id="6" name="Рисунок 5" descr="350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501008"/>
            <a:ext cx="2808312" cy="1872208"/>
          </a:xfrm>
          <a:prstGeom prst="rect">
            <a:avLst/>
          </a:prstGeom>
        </p:spPr>
      </p:pic>
      <p:pic>
        <p:nvPicPr>
          <p:cNvPr id="7" name="Рисунок 6" descr="8577322803_36400f0814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077072"/>
            <a:ext cx="2448272" cy="233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20040"/>
            <a:ext cx="4708376" cy="732696"/>
          </a:xfrm>
        </p:spPr>
        <p:txBody>
          <a:bodyPr/>
          <a:lstStyle/>
          <a:p>
            <a:r>
              <a:rPr lang="ru-RU" dirty="0" smtClean="0"/>
              <a:t>Ступа в </a:t>
            </a:r>
            <a:r>
              <a:rPr lang="ru-RU" dirty="0" err="1" smtClean="0"/>
              <a:t>санчи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104456" cy="56612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Комплекс </a:t>
            </a:r>
            <a:r>
              <a:rPr lang="ru-RU" b="1" dirty="0" smtClean="0"/>
              <a:t>ступ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err="1" smtClean="0"/>
              <a:t>Санчи</a:t>
            </a:r>
            <a:r>
              <a:rPr lang="ru-RU" dirty="0" smtClean="0"/>
              <a:t> – самые древние сохранившиеся буддистские постройки в мире. Первые из них сооружены в 3-м веке до н.э. на холме посреди равнин центральной Индии императором </a:t>
            </a:r>
            <a:r>
              <a:rPr lang="ru-RU" dirty="0" err="1" smtClean="0"/>
              <a:t>Ашокой</a:t>
            </a:r>
            <a:r>
              <a:rPr lang="ru-RU" dirty="0" smtClean="0"/>
              <a:t>, легендарным буддистским царем, создавшим первую крупную империю на индийском субконтиненте.</a:t>
            </a:r>
            <a:endParaRPr lang="ru-RU" dirty="0"/>
          </a:p>
        </p:txBody>
      </p:sp>
      <p:pic>
        <p:nvPicPr>
          <p:cNvPr id="1026" name="Picture 2" descr="C:\Users\СЛ\Desktop\Медина Ш\bolshaya-stupa-v-sanchi_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1872208" cy="2496277"/>
          </a:xfrm>
          <a:prstGeom prst="rect">
            <a:avLst/>
          </a:prstGeom>
          <a:noFill/>
        </p:spPr>
      </p:pic>
      <p:pic>
        <p:nvPicPr>
          <p:cNvPr id="1027" name="Picture 3" descr="C:\Users\СЛ\Desktop\Медина Ш\77b3eee2_0x1200q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4176464" cy="263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20040"/>
            <a:ext cx="4924400" cy="732696"/>
          </a:xfrm>
        </p:spPr>
        <p:txBody>
          <a:bodyPr/>
          <a:lstStyle/>
          <a:p>
            <a:r>
              <a:rPr lang="ru-RU" dirty="0" err="1" smtClean="0"/>
              <a:t>Чайтья</a:t>
            </a:r>
            <a:r>
              <a:rPr lang="ru-RU" dirty="0" smtClean="0"/>
              <a:t> в </a:t>
            </a:r>
            <a:r>
              <a:rPr lang="ru-RU" dirty="0" err="1" smtClean="0"/>
              <a:t>карли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3635896" cy="45558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Чайтья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err="1" smtClean="0"/>
              <a:t>Карли</a:t>
            </a:r>
            <a:r>
              <a:rPr lang="ru-RU" dirty="0" smtClean="0"/>
              <a:t> – индийские культовые сооружение, высеченные в скалах. Первые </a:t>
            </a:r>
            <a:r>
              <a:rPr lang="ru-RU" b="1" dirty="0" err="1" smtClean="0"/>
              <a:t>чайтьи</a:t>
            </a:r>
            <a:r>
              <a:rPr lang="ru-RU" dirty="0" smtClean="0"/>
              <a:t> появились в III веке до н. э. во время царствования </a:t>
            </a:r>
            <a:r>
              <a:rPr lang="ru-RU" dirty="0" err="1" smtClean="0"/>
              <a:t>Ашоки</a:t>
            </a:r>
            <a:r>
              <a:rPr lang="ru-RU" dirty="0" smtClean="0"/>
              <a:t> </a:t>
            </a:r>
            <a:r>
              <a:rPr lang="ru-RU" dirty="0" err="1" smtClean="0"/>
              <a:t>Маурьи</a:t>
            </a:r>
            <a:r>
              <a:rPr lang="ru-RU" dirty="0" smtClean="0"/>
              <a:t>. Они представляли собой храм для молитв. Внутри этого зала располагалось два ряда каменных колонн, в самом конце помещалась ступа или статуя Будды. </a:t>
            </a:r>
            <a:endParaRPr lang="ru-RU" dirty="0"/>
          </a:p>
        </p:txBody>
      </p:sp>
      <p:pic>
        <p:nvPicPr>
          <p:cNvPr id="2050" name="Picture 2" descr="C:\Users\СЛ\Desktop\Медина Ш\Best-Of-Maharashtra-Hill-Station-Tou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5328592" cy="355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744416" cy="660688"/>
          </a:xfrm>
          <a:noFill/>
        </p:spPr>
        <p:txBody>
          <a:bodyPr/>
          <a:lstStyle/>
          <a:p>
            <a:r>
              <a:rPr lang="ru-RU" dirty="0" err="1" smtClean="0"/>
              <a:t>Тадж</a:t>
            </a:r>
            <a:r>
              <a:rPr lang="ru-RU" dirty="0" smtClean="0"/>
              <a:t> - Махал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508104" cy="2448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 </a:t>
            </a:r>
            <a:r>
              <a:rPr lang="ru-RU" b="1" dirty="0" smtClean="0"/>
              <a:t>Тадж-Махал</a:t>
            </a:r>
            <a:r>
              <a:rPr lang="ru-RU" dirty="0" smtClean="0"/>
              <a:t>  - это белый мраморный мавзолей, на правом берегу реки </a:t>
            </a:r>
            <a:r>
              <a:rPr lang="ru-RU" dirty="0" err="1" smtClean="0"/>
              <a:t>Ямуна</a:t>
            </a:r>
            <a:r>
              <a:rPr lang="ru-RU" dirty="0" smtClean="0"/>
              <a:t> в индийском городе </a:t>
            </a:r>
            <a:r>
              <a:rPr lang="ru-RU" dirty="0" err="1" smtClean="0"/>
              <a:t>Агра</a:t>
            </a:r>
            <a:r>
              <a:rPr lang="ru-RU" dirty="0" smtClean="0"/>
              <a:t>. Он был заказан в 1632 году императором Великих Моголов Шахом </a:t>
            </a:r>
            <a:r>
              <a:rPr lang="ru-RU" dirty="0" err="1" smtClean="0"/>
              <a:t>Джаханом</a:t>
            </a:r>
            <a:r>
              <a:rPr lang="ru-RU" dirty="0" smtClean="0"/>
              <a:t>( 1628-1658) для размещения гробницы его любимой жены </a:t>
            </a:r>
            <a:r>
              <a:rPr lang="ru-RU" dirty="0" err="1" smtClean="0"/>
              <a:t>Мумтаз</a:t>
            </a:r>
            <a:r>
              <a:rPr lang="ru-RU" dirty="0" smtClean="0"/>
              <a:t> Махал, а также гробницы самого Шаха </a:t>
            </a:r>
            <a:r>
              <a:rPr lang="ru-RU" dirty="0" err="1" smtClean="0"/>
              <a:t>Джахана</a:t>
            </a:r>
            <a:r>
              <a:rPr lang="ru-RU" dirty="0" smtClean="0"/>
              <a:t>. Гробница занимает центральное место в комплексе площадью 17 гектаров, который включает в себя мечеть и гостевой дом.</a:t>
            </a:r>
            <a:endParaRPr lang="ru-RU" dirty="0"/>
          </a:p>
        </p:txBody>
      </p:sp>
      <p:pic>
        <p:nvPicPr>
          <p:cNvPr id="1027" name="Picture 3" descr="C:\Users\СЛ\Desktop\Медина Ш\591973825322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2121835" cy="2448272"/>
          </a:xfrm>
          <a:prstGeom prst="rect">
            <a:avLst/>
          </a:prstGeom>
          <a:noFill/>
        </p:spPr>
      </p:pic>
      <p:pic>
        <p:nvPicPr>
          <p:cNvPr id="1028" name="Picture 4" descr="C:\Users\СЛ\Desktop\Медина Ш\1618621719_20-funart_pro-p-tadzh-makhal-krasivie-mesta-foto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0040"/>
            <a:ext cx="6436568" cy="804704"/>
          </a:xfrm>
        </p:spPr>
        <p:txBody>
          <a:bodyPr/>
          <a:lstStyle/>
          <a:p>
            <a:r>
              <a:rPr lang="ru-RU" dirty="0" smtClean="0"/>
              <a:t>     Архитектура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3466728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Архитектура</a:t>
            </a:r>
            <a:r>
              <a:rPr lang="ru-RU" dirty="0" smtClean="0"/>
              <a:t> </a:t>
            </a:r>
            <a:r>
              <a:rPr lang="ru-RU" b="1" dirty="0" smtClean="0"/>
              <a:t>Индии</a:t>
            </a:r>
            <a:r>
              <a:rPr lang="ru-RU" dirty="0" smtClean="0"/>
              <a:t> - </a:t>
            </a:r>
            <a:r>
              <a:rPr lang="ru-RU" dirty="0" err="1" smtClean="0"/>
              <a:t>древшейная</a:t>
            </a:r>
            <a:r>
              <a:rPr lang="ru-RU" dirty="0" smtClean="0"/>
              <a:t> </a:t>
            </a:r>
            <a:r>
              <a:rPr lang="ru-RU" b="1" dirty="0" smtClean="0"/>
              <a:t>архитектура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 истории цивилизации человечества. Климатические, </a:t>
            </a:r>
            <a:r>
              <a:rPr lang="ru-RU" dirty="0" err="1" smtClean="0"/>
              <a:t>рассовые</a:t>
            </a:r>
            <a:r>
              <a:rPr lang="ru-RU" dirty="0" smtClean="0"/>
              <a:t> и культурные различия между северными равнинами и южными гималайскими предгорьями обусловили формирование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Индии</a:t>
            </a:r>
            <a:r>
              <a:rPr lang="ru-RU" dirty="0" smtClean="0"/>
              <a:t> трех храмовых стилей зодчества: Нагара (</a:t>
            </a:r>
            <a:r>
              <a:rPr lang="ru-RU" dirty="0" err="1" smtClean="0"/>
              <a:t>Nagara</a:t>
            </a:r>
            <a:r>
              <a:rPr lang="ru-RU" dirty="0" smtClean="0"/>
              <a:t>) - северный, что дословно переводится как "городской" или "город", дравидский или южный стиль Дравида, и </a:t>
            </a:r>
            <a:r>
              <a:rPr lang="ru-RU" dirty="0" err="1" smtClean="0"/>
              <a:t>Весара</a:t>
            </a:r>
            <a:r>
              <a:rPr lang="ru-RU" dirty="0" smtClean="0"/>
              <a:t> (</a:t>
            </a:r>
            <a:r>
              <a:rPr lang="ru-RU" dirty="0" err="1" smtClean="0"/>
              <a:t>Vesara</a:t>
            </a:r>
            <a:r>
              <a:rPr lang="ru-RU" dirty="0" smtClean="0"/>
              <a:t>) – гибридный.</a:t>
            </a:r>
          </a:p>
          <a:p>
            <a:endParaRPr lang="ru-RU" dirty="0"/>
          </a:p>
        </p:txBody>
      </p:sp>
      <p:pic>
        <p:nvPicPr>
          <p:cNvPr id="4" name="Рисунок 3" descr="CrGn6QyUIAAtM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96752"/>
            <a:ext cx="3912019" cy="2448272"/>
          </a:xfrm>
          <a:prstGeom prst="rect">
            <a:avLst/>
          </a:prstGeom>
        </p:spPr>
      </p:pic>
      <p:pic>
        <p:nvPicPr>
          <p:cNvPr id="5" name="Рисунок 4" descr="17b97369d53c2d9c5db29decc85214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836998"/>
            <a:ext cx="3922591" cy="261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20040"/>
            <a:ext cx="4636368" cy="876712"/>
          </a:xfrm>
        </p:spPr>
        <p:txBody>
          <a:bodyPr/>
          <a:lstStyle/>
          <a:p>
            <a:r>
              <a:rPr lang="ru-RU" dirty="0" smtClean="0"/>
              <a:t>Пещеры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38736" cy="48463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Пещеры</a:t>
            </a:r>
            <a:r>
              <a:rPr lang="ru-RU" dirty="0" smtClean="0"/>
              <a:t> </a:t>
            </a:r>
            <a:r>
              <a:rPr lang="ru-RU" b="1" dirty="0" err="1" smtClean="0"/>
              <a:t>Аджанта</a:t>
            </a:r>
            <a:r>
              <a:rPr lang="ru-RU" dirty="0" err="1" smtClean="0"/>
              <a:t>-это</a:t>
            </a:r>
            <a:r>
              <a:rPr lang="ru-RU" dirty="0" smtClean="0"/>
              <a:t> около 30 наскальных буддийских пещерных памятников, которые датируются со 2-го века до н. э. до примерно 480 года н. э. в </a:t>
            </a:r>
            <a:r>
              <a:rPr lang="ru-RU" dirty="0" err="1" smtClean="0"/>
              <a:t>Аурангабадском</a:t>
            </a:r>
            <a:r>
              <a:rPr lang="ru-RU" dirty="0" smtClean="0"/>
              <a:t> районе штата </a:t>
            </a:r>
            <a:r>
              <a:rPr lang="ru-RU" dirty="0" err="1" smtClean="0"/>
              <a:t>Махараштра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Индии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f25f9ec6dea1ed3ecda0780d295a35d4c69f55e885997d161dfca17cb9f5fc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44824"/>
            <a:ext cx="5004216" cy="333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20040"/>
            <a:ext cx="4852392" cy="876712"/>
          </a:xfrm>
        </p:spPr>
        <p:txBody>
          <a:bodyPr/>
          <a:lstStyle/>
          <a:p>
            <a:r>
              <a:rPr lang="ru-RU" dirty="0" smtClean="0"/>
              <a:t>   Храмы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6792"/>
            <a:ext cx="3816424" cy="4248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Храм</a:t>
            </a:r>
            <a:r>
              <a:rPr lang="ru-RU" dirty="0" smtClean="0"/>
              <a:t> </a:t>
            </a:r>
            <a:r>
              <a:rPr lang="ru-RU" b="1" dirty="0" smtClean="0"/>
              <a:t>тысячи</a:t>
            </a:r>
            <a:r>
              <a:rPr lang="ru-RU" dirty="0" smtClean="0"/>
              <a:t> столпов или </a:t>
            </a:r>
            <a:r>
              <a:rPr lang="ru-RU" b="1" dirty="0" smtClean="0"/>
              <a:t>Храм</a:t>
            </a:r>
            <a:r>
              <a:rPr lang="ru-RU" dirty="0" smtClean="0"/>
              <a:t> </a:t>
            </a:r>
            <a:r>
              <a:rPr lang="ru-RU" dirty="0" err="1" smtClean="0"/>
              <a:t>Рудрешвара</a:t>
            </a:r>
            <a:r>
              <a:rPr lang="ru-RU" dirty="0" smtClean="0"/>
              <a:t> </a:t>
            </a:r>
            <a:r>
              <a:rPr lang="ru-RU" dirty="0" err="1" smtClean="0"/>
              <a:t>Свами</a:t>
            </a:r>
            <a:r>
              <a:rPr lang="ru-RU" dirty="0" smtClean="0"/>
              <a:t> - исторический индуистский </a:t>
            </a:r>
            <a:r>
              <a:rPr lang="ru-RU" b="1" dirty="0" smtClean="0"/>
              <a:t>храм</a:t>
            </a:r>
            <a:r>
              <a:rPr lang="ru-RU" dirty="0" smtClean="0"/>
              <a:t>, расположенный в городе </a:t>
            </a:r>
            <a:r>
              <a:rPr lang="ru-RU" dirty="0" err="1" smtClean="0"/>
              <a:t>Ханамаконда</a:t>
            </a:r>
            <a:r>
              <a:rPr lang="ru-RU" dirty="0" smtClean="0"/>
              <a:t>, штат </a:t>
            </a:r>
            <a:r>
              <a:rPr lang="ru-RU" dirty="0" err="1" smtClean="0"/>
              <a:t>Телангана</a:t>
            </a:r>
            <a:r>
              <a:rPr lang="ru-RU" dirty="0" smtClean="0"/>
              <a:t>, </a:t>
            </a:r>
            <a:r>
              <a:rPr lang="ru-RU" b="1" dirty="0" smtClean="0"/>
              <a:t>Индия</a:t>
            </a:r>
            <a:r>
              <a:rPr lang="ru-RU" dirty="0" smtClean="0"/>
              <a:t>. Он посвящен  Господу Шиве, Вишну и </a:t>
            </a:r>
            <a:r>
              <a:rPr lang="ru-RU" dirty="0" err="1" smtClean="0"/>
              <a:t>Сурье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Thousand_Pillar_Hall_@_Sri_Meenakshi_Temple,_Madura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77072"/>
            <a:ext cx="3168352" cy="2376264"/>
          </a:xfrm>
          <a:prstGeom prst="rect">
            <a:avLst/>
          </a:prstGeom>
        </p:spPr>
      </p:pic>
      <p:pic>
        <p:nvPicPr>
          <p:cNvPr id="5" name="Рисунок 4" descr="taj-mahal-india-hdr-as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391723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20040"/>
            <a:ext cx="4780384" cy="804704"/>
          </a:xfrm>
        </p:spPr>
        <p:txBody>
          <a:bodyPr/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4752528" cy="46999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Индийская</a:t>
            </a:r>
            <a:r>
              <a:rPr lang="ru-RU" dirty="0" smtClean="0"/>
              <a:t> </a:t>
            </a:r>
            <a:r>
              <a:rPr lang="ru-RU" b="1" dirty="0" smtClean="0"/>
              <a:t>живопись</a:t>
            </a:r>
            <a:r>
              <a:rPr lang="ru-RU" dirty="0" smtClean="0"/>
              <a:t> имеет очень давнюю традицию и историю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индийском</a:t>
            </a:r>
            <a:r>
              <a:rPr lang="ru-RU" dirty="0" smtClean="0"/>
              <a:t> искусстве. </a:t>
            </a:r>
            <a:r>
              <a:rPr lang="ru-RU" dirty="0" err="1" smtClean="0"/>
              <a:t>Самыеранние</a:t>
            </a:r>
            <a:r>
              <a:rPr lang="ru-RU" dirty="0" smtClean="0"/>
              <a:t> </a:t>
            </a:r>
            <a:r>
              <a:rPr lang="ru-RU" b="1" dirty="0" smtClean="0"/>
              <a:t>индийские </a:t>
            </a:r>
            <a:r>
              <a:rPr lang="ru-RU" dirty="0" smtClean="0"/>
              <a:t> </a:t>
            </a:r>
            <a:r>
              <a:rPr lang="ru-RU" b="1" dirty="0" smtClean="0"/>
              <a:t>картины</a:t>
            </a:r>
            <a:r>
              <a:rPr lang="ru-RU" dirty="0" smtClean="0"/>
              <a:t> были наскальными рисунками доисторических времен, петроглифы, найденные в таких местах, как скальные приюты </a:t>
            </a:r>
            <a:r>
              <a:rPr lang="ru-RU" dirty="0" err="1" smtClean="0"/>
              <a:t>Бхимбетки</a:t>
            </a:r>
            <a:r>
              <a:rPr lang="ru-RU" dirty="0" smtClean="0"/>
              <a:t>, некоторые из скальных </a:t>
            </a:r>
            <a:r>
              <a:rPr lang="ru-RU" b="1" dirty="0" smtClean="0"/>
              <a:t>картин</a:t>
            </a:r>
            <a:r>
              <a:rPr lang="ru-RU" dirty="0" smtClean="0"/>
              <a:t> каменного века, найденные среди скальных приютов </a:t>
            </a:r>
            <a:r>
              <a:rPr lang="ru-RU" dirty="0" err="1" smtClean="0"/>
              <a:t>Бхимбетки</a:t>
            </a:r>
            <a:r>
              <a:rPr lang="ru-RU" dirty="0" smtClean="0"/>
              <a:t>, составляют приблизительно 30 000 лет. ... Дворы Бенгалии были пионерами миниатюрной </a:t>
            </a:r>
            <a:r>
              <a:rPr lang="ru-RU" b="1" dirty="0" smtClean="0"/>
              <a:t>живописи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 </a:t>
            </a:r>
            <a:r>
              <a:rPr lang="ru-RU" b="1" dirty="0" smtClean="0"/>
              <a:t>Индии</a:t>
            </a:r>
            <a:endParaRPr lang="ru-RU" dirty="0"/>
          </a:p>
        </p:txBody>
      </p:sp>
      <p:pic>
        <p:nvPicPr>
          <p:cNvPr id="4" name="Рисунок 3" descr="100-1004660_ajanta-and-ellora-cave-paint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5440" y="1844824"/>
            <a:ext cx="371872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Л\Desktop\Медина Ш\1613644673_48-p-fon-dlya-prezentatsii-mam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20040"/>
            <a:ext cx="5140424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   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3995936" cy="34757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Музыка</a:t>
            </a:r>
            <a:r>
              <a:rPr lang="ru-RU" dirty="0" smtClean="0"/>
              <a:t> </a:t>
            </a:r>
            <a:r>
              <a:rPr lang="ru-RU" b="1" dirty="0" smtClean="0"/>
              <a:t>Индии</a:t>
            </a:r>
            <a:r>
              <a:rPr lang="ru-RU" dirty="0" smtClean="0"/>
              <a:t> включает разнообразие живых и исторических жанров народной, популярной, эстрадной и классической </a:t>
            </a:r>
            <a:r>
              <a:rPr lang="ru-RU" b="1" dirty="0" smtClean="0"/>
              <a:t>музыки</a:t>
            </a:r>
            <a:r>
              <a:rPr lang="ru-RU" dirty="0" smtClean="0"/>
              <a:t>.     </a:t>
            </a:r>
            <a:r>
              <a:rPr lang="ru-RU" b="1" dirty="0" smtClean="0"/>
              <a:t>Индийская</a:t>
            </a:r>
            <a:r>
              <a:rPr lang="ru-RU" dirty="0" smtClean="0"/>
              <a:t> классическая </a:t>
            </a:r>
            <a:r>
              <a:rPr lang="ru-RU" b="1" dirty="0" smtClean="0"/>
              <a:t>музыка</a:t>
            </a:r>
            <a:r>
              <a:rPr lang="ru-RU" dirty="0" smtClean="0"/>
              <a:t>, представленная традициями </a:t>
            </a:r>
            <a:r>
              <a:rPr lang="ru-RU" dirty="0" err="1" smtClean="0"/>
              <a:t>Карнатака</a:t>
            </a:r>
            <a:r>
              <a:rPr lang="ru-RU" dirty="0" smtClean="0"/>
              <a:t> и Хиндустани.</a:t>
            </a:r>
          </a:p>
          <a:p>
            <a:endParaRPr lang="ru-RU" dirty="0"/>
          </a:p>
        </p:txBody>
      </p:sp>
      <p:pic>
        <p:nvPicPr>
          <p:cNvPr id="4" name="Рисунок 3" descr="LostMusiciansOfIndia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3240360" cy="2160240"/>
          </a:xfrm>
          <a:prstGeom prst="rect">
            <a:avLst/>
          </a:prstGeom>
        </p:spPr>
      </p:pic>
      <p:pic>
        <p:nvPicPr>
          <p:cNvPr id="5" name="Рисунок 4" descr="04_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05064"/>
            <a:ext cx="3237864" cy="219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105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Художественная культура Индии</vt:lpstr>
      <vt:lpstr>Ступа в санчи</vt:lpstr>
      <vt:lpstr>Чайтья в карли</vt:lpstr>
      <vt:lpstr>Тадж - Махал</vt:lpstr>
      <vt:lpstr>     Архитектура Индии</vt:lpstr>
      <vt:lpstr>Пещеры</vt:lpstr>
      <vt:lpstr>   Храмы</vt:lpstr>
      <vt:lpstr>Живопись</vt:lpstr>
      <vt:lpstr>    Музыка</vt:lpstr>
      <vt:lpstr>     Театр</vt:lpstr>
      <vt:lpstr>   Скульптура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Индии</dc:title>
  <dc:creator>СЛ</dc:creator>
  <cp:lastModifiedBy>СЛ</cp:lastModifiedBy>
  <cp:revision>17</cp:revision>
  <dcterms:created xsi:type="dcterms:W3CDTF">2022-03-04T11:17:41Z</dcterms:created>
  <dcterms:modified xsi:type="dcterms:W3CDTF">2022-04-18T12:42:01Z</dcterms:modified>
</cp:coreProperties>
</file>