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sport-wiki.org/vidy-sporta/kyorl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857233"/>
            <a:ext cx="70723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Кёрлинг (англ. </a:t>
            </a:r>
            <a:r>
              <a:rPr lang="ru-RU" sz="3200" b="1" dirty="0" err="1" smtClean="0"/>
              <a:t>curling</a:t>
            </a:r>
            <a:r>
              <a:rPr lang="ru-RU" sz="3200" b="1" dirty="0" smtClean="0"/>
              <a:t>) – это олимпийский командный вид спорта, в котором команды должны поочередно запускать по льду специальные камни в сторону мишени («дома»), стараясь при этом вытолкнуть камни соперника.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 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керлин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82161"/>
            <a:ext cx="7500990" cy="5625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История возникновения и развития кёрлинга </a:t>
            </a:r>
            <a:r>
              <a:rPr lang="ru-RU" dirty="0" smtClean="0"/>
              <a:t>История кёрлинга берет свое начало в Шотландии, именно там, на дне высохшего озера </a:t>
            </a:r>
            <a:r>
              <a:rPr lang="ru-RU" dirty="0" smtClean="0"/>
              <a:t>был </a:t>
            </a:r>
            <a:r>
              <a:rPr lang="ru-RU" dirty="0" smtClean="0"/>
              <a:t>найден снаряд для игры, на котором была указана дата изготовления (1511 г.). В 1457 году Шотландский парламент издал постановление запрещающее ряд игр, так как считалось, что они отвлекают людей от посещения церкви и тренировок в стрельбе из лука. Кёрлинг под запрет не попал, скорее всего, это и дало толчок к его развитию.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184268"/>
          </a:xfrm>
        </p:spPr>
        <p:txBody>
          <a:bodyPr>
            <a:normAutofit/>
          </a:bodyPr>
          <a:lstStyle/>
          <a:p>
            <a:r>
              <a:rPr lang="ru-RU" dirty="0" smtClean="0"/>
              <a:t>Первые правила для игры в кёрлинг были сформулированы в 1804 </a:t>
            </a:r>
            <a:r>
              <a:rPr lang="ru-RU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/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997839"/>
            <a:ext cx="7358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Первый чемпионат мира по кёрлингу среди мужчин прошёл </a:t>
            </a:r>
            <a:r>
              <a:rPr lang="ru-RU" sz="2400" dirty="0" smtClean="0"/>
              <a:t>в </a:t>
            </a:r>
            <a:r>
              <a:rPr lang="ru-RU" sz="2400" dirty="0" smtClean="0"/>
              <a:t>1959 году, а среди женщин в 1979 году в Шотландии </a:t>
            </a:r>
            <a:r>
              <a:rPr lang="ru-RU" sz="24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dirty="0" smtClean="0">
                <a:hlinkClick r:id="rId2"/>
              </a:rPr>
              <a:t>/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571876"/>
            <a:ext cx="7429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1998 </a:t>
            </a:r>
            <a:r>
              <a:rPr lang="ru-RU" sz="2400" dirty="0" smtClean="0"/>
              <a:t>году </a:t>
            </a:r>
            <a:r>
              <a:rPr lang="ru-RU" sz="2400" dirty="0" smtClean="0"/>
              <a:t>кёрлинг дебютировал на Олимпиаде в Нагано.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</a:t>
            </a:r>
            <a:r>
              <a:rPr lang="ru-RU" dirty="0" smtClean="0"/>
              <a:t>кёрлинга. </a:t>
            </a:r>
            <a:r>
              <a:rPr lang="ru-RU" dirty="0" smtClean="0"/>
              <a:t>Команда состоит из 4 игроков. Каждый игрок выполняет по два броска в каждом </a:t>
            </a:r>
            <a:r>
              <a:rPr lang="ru-RU" dirty="0" err="1" smtClean="0"/>
              <a:t>энде</a:t>
            </a:r>
            <a:r>
              <a:rPr lang="ru-RU" dirty="0" smtClean="0"/>
              <a:t>. Партия состоит из 10 «</a:t>
            </a:r>
            <a:r>
              <a:rPr lang="ru-RU" dirty="0" err="1" smtClean="0"/>
              <a:t>эндов</a:t>
            </a:r>
            <a:r>
              <a:rPr lang="ru-RU" dirty="0" smtClean="0"/>
              <a:t>», так в кёрлинге называются периоды.</a:t>
            </a:r>
            <a:endParaRPr lang="ru-RU" dirty="0"/>
          </a:p>
        </p:txBody>
      </p:sp>
      <p:pic>
        <p:nvPicPr>
          <p:cNvPr id="4" name="Picture 2" descr="команда в керлинге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30226"/>
            <a:ext cx="4929222" cy="2515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071810"/>
            <a:ext cx="8183880" cy="9286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470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каждом </a:t>
            </a:r>
            <a:r>
              <a:rPr lang="ru-RU" dirty="0" err="1" smtClean="0"/>
              <a:t>энде</a:t>
            </a:r>
            <a:r>
              <a:rPr lang="ru-RU" dirty="0" smtClean="0"/>
              <a:t> команды должны запустить по 8 камней в мишень, броски камней производят поочередно. Право первого броска определяется </a:t>
            </a:r>
            <a:r>
              <a:rPr lang="ru-RU" dirty="0" smtClean="0"/>
              <a:t>жеребьевкой. </a:t>
            </a:r>
            <a:r>
              <a:rPr lang="ru-RU" dirty="0" smtClean="0"/>
              <a:t>Очередность бросков сохраняется до тех пор, пока одна из команд не выиграет </a:t>
            </a:r>
            <a:r>
              <a:rPr lang="ru-RU" dirty="0" err="1" smtClean="0"/>
              <a:t>энд</a:t>
            </a:r>
            <a:r>
              <a:rPr lang="ru-RU" dirty="0" smtClean="0"/>
              <a:t>, в следующем </a:t>
            </a:r>
            <a:r>
              <a:rPr lang="ru-RU" dirty="0" err="1" smtClean="0"/>
              <a:t>энде</a:t>
            </a:r>
            <a:r>
              <a:rPr lang="ru-RU" dirty="0" smtClean="0"/>
              <a:t> первым бросает победитель предыдущего </a:t>
            </a:r>
            <a:r>
              <a:rPr lang="ru-RU" dirty="0" err="1" smtClean="0"/>
              <a:t>энда.Целью</a:t>
            </a:r>
            <a:r>
              <a:rPr lang="ru-RU" dirty="0" smtClean="0"/>
              <a:t> </a:t>
            </a:r>
            <a:r>
              <a:rPr lang="ru-RU" dirty="0" smtClean="0"/>
              <a:t>каждого броска является попадание камнем как можно ближе к центру дома или же выталкивание камней соперника из дома.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2230" name="Picture 6" descr="площадка для керлинг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7" y="3429000"/>
            <a:ext cx="3988225" cy="2547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Инвентарь для кёрлинга (камни, </a:t>
            </a:r>
            <a:r>
              <a:rPr lang="ru-RU" dirty="0" smtClean="0"/>
              <a:t>щетки.)Камни </a:t>
            </a:r>
            <a:r>
              <a:rPr lang="ru-RU" dirty="0" smtClean="0"/>
              <a:t>для игры в кёрлинг имеют округлую форму </a:t>
            </a:r>
            <a:r>
              <a:rPr lang="ru-RU" dirty="0" smtClean="0"/>
              <a:t>. Масса </a:t>
            </a:r>
            <a:r>
              <a:rPr lang="ru-RU" dirty="0" smtClean="0"/>
              <a:t>камня должна быть в пределах </a:t>
            </a:r>
            <a:r>
              <a:rPr lang="ru-RU" dirty="0" smtClean="0"/>
              <a:t> от 17 до  </a:t>
            </a:r>
            <a:r>
              <a:rPr lang="ru-RU" dirty="0" smtClean="0"/>
              <a:t>19,96 кг. Камни для кёрлинга изготавливаются из определенного вида гранита, который добывается </a:t>
            </a:r>
            <a:r>
              <a:rPr lang="ru-RU" dirty="0" smtClean="0"/>
              <a:t>в </a:t>
            </a:r>
            <a:r>
              <a:rPr lang="ru-RU" dirty="0" smtClean="0"/>
              <a:t>Шотландии. Щётка для натирания </a:t>
            </a:r>
            <a:r>
              <a:rPr lang="ru-RU" dirty="0" smtClean="0"/>
              <a:t>льда.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4" descr="инвентарь для керлинг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2643174" y="3796821"/>
            <a:ext cx="3929090" cy="2328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8370" name="Picture 2" descr="https://i.mycdn.me/image?id=497488676586&amp;t=3&amp;plc=WEB&amp;tkn=*1Umjx0xf48mRFwWSObBo3ZtRSv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2"/>
            <a:ext cx="6824642" cy="5118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305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Слайд 1</vt:lpstr>
      <vt:lpstr>Слайд 2</vt:lpstr>
      <vt:lpstr>Слайд 3</vt:lpstr>
      <vt:lpstr>Слайд 4</vt:lpstr>
      <vt:lpstr>Правила кёрлинга. Команда состоит из 4 игроков. Каждый игрок выполняет по два броска в каждом энде. Партия состоит из 10 «эндов», так в кёрлинге называются периоды.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2017-10-08T13:00:54Z</dcterms:created>
  <dcterms:modified xsi:type="dcterms:W3CDTF">2017-11-15T16:03:46Z</dcterms:modified>
</cp:coreProperties>
</file>