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7" r:id="rId3"/>
    <p:sldId id="277" r:id="rId4"/>
    <p:sldId id="278" r:id="rId5"/>
    <p:sldId id="259" r:id="rId6"/>
    <p:sldId id="263" r:id="rId7"/>
    <p:sldId id="260" r:id="rId8"/>
    <p:sldId id="261" r:id="rId9"/>
    <p:sldId id="267" r:id="rId10"/>
    <p:sldId id="268" r:id="rId11"/>
    <p:sldId id="272" r:id="rId12"/>
    <p:sldId id="262" r:id="rId13"/>
    <p:sldId id="265" r:id="rId14"/>
    <p:sldId id="273" r:id="rId15"/>
    <p:sldId id="266" r:id="rId16"/>
    <p:sldId id="274" r:id="rId17"/>
    <p:sldId id="279" r:id="rId18"/>
    <p:sldId id="275" r:id="rId19"/>
    <p:sldId id="276" r:id="rId20"/>
    <p:sldId id="269" r:id="rId21"/>
    <p:sldId id="271" r:id="rId22"/>
    <p:sldId id="270" r:id="rId23"/>
    <p:sldId id="28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574" autoAdjust="0"/>
  </p:normalViewPr>
  <p:slideViewPr>
    <p:cSldViewPr>
      <p:cViewPr>
        <p:scale>
          <a:sx n="94" d="100"/>
          <a:sy n="94" d="100"/>
        </p:scale>
        <p:origin x="-234" y="8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smiles.33b.ru/smile.80285.html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31.gif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42.png"/><Relationship Id="rId3" Type="http://schemas.openxmlformats.org/officeDocument/2006/relationships/hyperlink" Target="http://smiles.33b.ru/smile.103428.html" TargetMode="External"/><Relationship Id="rId7" Type="http://schemas.openxmlformats.org/officeDocument/2006/relationships/image" Target="../media/image7.gif"/><Relationship Id="rId12" Type="http://schemas.openxmlformats.org/officeDocument/2006/relationships/image" Target="../media/image4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40.png"/><Relationship Id="rId5" Type="http://schemas.openxmlformats.org/officeDocument/2006/relationships/image" Target="../media/image36.gif"/><Relationship Id="rId10" Type="http://schemas.openxmlformats.org/officeDocument/2006/relationships/image" Target="../media/image39.png"/><Relationship Id="rId4" Type="http://schemas.openxmlformats.org/officeDocument/2006/relationships/image" Target="../media/image35.gif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hyperlink" Target="http://smiles.33b.ru/smile.80285.html" TargetMode="External"/><Relationship Id="rId7" Type="http://schemas.openxmlformats.org/officeDocument/2006/relationships/image" Target="../media/image44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hyperlink" Target="http://smiles.33b.ru/smile.108771.html" TargetMode="External"/><Relationship Id="rId4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2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hyperlink" Target="http://smiles.33b.ru/smile.80285.html" TargetMode="External"/><Relationship Id="rId7" Type="http://schemas.openxmlformats.org/officeDocument/2006/relationships/hyperlink" Target="http://smiles.33b.ru/smile.94688.htm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10" Type="http://schemas.openxmlformats.org/officeDocument/2006/relationships/image" Target="../media/image7.gif"/><Relationship Id="rId4" Type="http://schemas.openxmlformats.org/officeDocument/2006/relationships/image" Target="../media/image2.gif"/><Relationship Id="rId9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2.gif"/><Relationship Id="rId4" Type="http://schemas.openxmlformats.org/officeDocument/2006/relationships/hyperlink" Target="http://smiles.33b.ru/smile.80285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smiles.33b.ru/smile.80285.html" TargetMode="External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hyperlink" Target="http://smiles.33b.ru/smile.104595.html" TargetMode="External"/><Relationship Id="rId7" Type="http://schemas.openxmlformats.org/officeDocument/2006/relationships/hyperlink" Target="http://smiles.33b.ru/smile.108771.html" TargetMode="External"/><Relationship Id="rId12" Type="http://schemas.openxmlformats.org/officeDocument/2006/relationships/image" Target="../media/image7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11" Type="http://schemas.openxmlformats.org/officeDocument/2006/relationships/image" Target="../media/image6.gif"/><Relationship Id="rId5" Type="http://schemas.openxmlformats.org/officeDocument/2006/relationships/hyperlink" Target="http://smiles.33b.ru/smile.108773.html" TargetMode="External"/><Relationship Id="rId10" Type="http://schemas.openxmlformats.org/officeDocument/2006/relationships/image" Target="../media/image26.gif"/><Relationship Id="rId4" Type="http://schemas.openxmlformats.org/officeDocument/2006/relationships/image" Target="../media/image22.gif"/><Relationship Id="rId9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hyperlink" Target="http://smiles.33b.ru/smile.80285.html" TargetMode="External"/><Relationship Id="rId7" Type="http://schemas.openxmlformats.org/officeDocument/2006/relationships/hyperlink" Target="http://smiles.33b.ru/smile.94688.html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hyperlink" Target="http://smiles.33b.ru/smile.94680.html" TargetMode="External"/><Relationship Id="rId10" Type="http://schemas.openxmlformats.org/officeDocument/2006/relationships/image" Target="../media/image7.gif"/><Relationship Id="rId4" Type="http://schemas.openxmlformats.org/officeDocument/2006/relationships/image" Target="../media/image2.gif"/><Relationship Id="rId9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hyperlink" Target="http://smiles.33b.ru/smile.80285.html" TargetMode="External"/><Relationship Id="rId7" Type="http://schemas.openxmlformats.org/officeDocument/2006/relationships/hyperlink" Target="http://smiles.33b.ru/smile.108771.html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hyperlink" Target="http://smiles.33b.ru/smile.108773.html" TargetMode="External"/><Relationship Id="rId4" Type="http://schemas.openxmlformats.org/officeDocument/2006/relationships/image" Target="../media/image2.gif"/><Relationship Id="rId9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kk-KZ" b="1" dirty="0" smtClean="0"/>
              <a:t>Бастауыш  сынып мұғалімі</a:t>
            </a:r>
            <a:br>
              <a:rPr lang="kk-KZ" b="1" dirty="0" smtClean="0"/>
            </a:br>
            <a:r>
              <a:rPr lang="kk-KZ" b="1" dirty="0" smtClean="0"/>
              <a:t>Байдулаева Алия Джандулаевна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«Үштөбе жалпы  орта білім беру тірек мектебі» (РО)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3219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pixelbrush.ru/uploads/posts/2011-06/1307476832_ifhlmsg2ed1bl54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285984" y="927541"/>
            <a:ext cx="3857652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28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</a:t>
            </a:r>
            <a:r>
              <a:rPr kumimoji="0" lang="kk-KZ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.Жақсы жолдас жарыққа</a:t>
            </a:r>
            <a:r>
              <a:rPr kumimoji="0" lang="kk-KZ" sz="28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шығарады,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2800" baseline="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Жаман</a:t>
            </a:r>
            <a:r>
              <a:rPr lang="kk-KZ" sz="28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жолдас батпаққа батырады.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Досы көппен сыйлас,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Досы азбен сырлас.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3.Отанды сүю-отбасынан басталады.</a:t>
            </a:r>
          </a:p>
        </p:txBody>
      </p:sp>
      <p:pic>
        <p:nvPicPr>
          <p:cNvPr id="6" name="Picture 12" descr="bd7290f40478fb57e194a1b64c85e434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4429132"/>
            <a:ext cx="1714512" cy="1500198"/>
          </a:xfrm>
          <a:prstGeom prst="rect">
            <a:avLst/>
          </a:prstGeom>
          <a:noFill/>
        </p:spPr>
      </p:pic>
      <p:pic>
        <p:nvPicPr>
          <p:cNvPr id="7" name="Picture 7" descr="38460bb80967d07740a4b782e1d8b1d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12" y="2428868"/>
            <a:ext cx="1408350" cy="1643075"/>
          </a:xfrm>
          <a:prstGeom prst="rect">
            <a:avLst/>
          </a:prstGeom>
          <a:noFill/>
        </p:spPr>
      </p:pic>
      <p:pic>
        <p:nvPicPr>
          <p:cNvPr id="8" name="Picture 10" descr="C:\Documents and Settings\Loner\Мои документы\Мои рисунки\B_Fly04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28926" y="571481"/>
            <a:ext cx="737131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56" y="0"/>
            <a:ext cx="9183356" cy="68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869160"/>
            <a:ext cx="1774825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339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Картинки по запросу фон для презентации цвет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6" name="AutoShape 4" descr="Картинки по запросу фон для презентации цвет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8" name="AutoShape 6" descr="Картинки по запросу фон для презентации цвет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 descr="https://encrypted-tbn2.gstatic.com/images?q=tbn:ANd9GcTB5f7niZ3IYdJunyWhuTXAFbAOuRGJsCTQH08MujM0fV20O-d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1857356" y="928670"/>
            <a:ext cx="32147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4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«Ұшқыр ой»</a:t>
            </a:r>
            <a:endParaRPr kumimoji="0" lang="kk-KZ" sz="4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15074" y="3214686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4" descr="bbede0006c530d485ca772fc67e59d7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09604" y="4725144"/>
            <a:ext cx="1127048" cy="1239753"/>
          </a:xfrm>
          <a:prstGeom prst="rect">
            <a:avLst/>
          </a:prstGeom>
          <a:noFill/>
        </p:spPr>
      </p:pic>
      <p:pic>
        <p:nvPicPr>
          <p:cNvPr id="14" name="Picture 27" descr="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3306" y="1928802"/>
            <a:ext cx="1690694" cy="1643074"/>
          </a:xfrm>
          <a:prstGeom prst="rect">
            <a:avLst/>
          </a:prstGeom>
          <a:noFill/>
        </p:spPr>
      </p:pic>
      <p:pic>
        <p:nvPicPr>
          <p:cNvPr id="15" name="Picture 4" descr="C:\Documents and Settings\Loner\Мои документы\Мои рисунки\f12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4857752" y="500042"/>
            <a:ext cx="93503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0" descr="C:\Documents and Settings\Loner\Мои документы\Мои рисунки\B_Fly04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7143768" y="2500306"/>
            <a:ext cx="785818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0" descr="C:\Documents and Settings\Loner\Мои документы\Мои рисунки\B_Fly04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28926" y="571481"/>
            <a:ext cx="61427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 descr="C:\Documents and Settings\Loner\Мои документы\Мои рисунки\B_Fly04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00760" y="2786058"/>
            <a:ext cx="85725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6" descr="3bba3b340a0153a014ca95b1c3978cdf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84800" y="4775456"/>
            <a:ext cx="906781" cy="1139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592" y="3307155"/>
            <a:ext cx="441040" cy="71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5" y="3243962"/>
            <a:ext cx="954088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652" y="2500306"/>
            <a:ext cx="2381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823" y="3429000"/>
            <a:ext cx="737524" cy="737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347" y="3157539"/>
            <a:ext cx="2381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25" y="3169450"/>
            <a:ext cx="2381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Шаблон презентации &quot;Веселые ручки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1285852" y="-229868"/>
            <a:ext cx="5572164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4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«Кітапхана»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Кітап, хана, ата, апа, атпа, апта, хан, нан, тап, тік, пана, хна,   ат, тана, атта, папа, атан.</a:t>
            </a:r>
            <a:endParaRPr kumimoji="0" lang="kk-KZ" sz="5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2" descr="bd7290f40478fb57e194a1b64c85e434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8104" y="4387238"/>
            <a:ext cx="1469759" cy="1137878"/>
          </a:xfrm>
          <a:prstGeom prst="rect">
            <a:avLst/>
          </a:prstGeom>
          <a:noFill/>
        </p:spPr>
      </p:pic>
      <p:pic>
        <p:nvPicPr>
          <p:cNvPr id="7" name="Picture 7" descr="02f7fdf3af4041d9e100e47032db9cf0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6578" y="785794"/>
            <a:ext cx="1120775" cy="1574800"/>
          </a:xfrm>
          <a:prstGeom prst="rect">
            <a:avLst/>
          </a:prstGeom>
          <a:noFill/>
        </p:spPr>
      </p:pic>
      <p:pic>
        <p:nvPicPr>
          <p:cNvPr id="8" name="Picture 22" descr="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71670" y="5429264"/>
            <a:ext cx="3876675" cy="781050"/>
          </a:xfrm>
          <a:prstGeom prst="rect">
            <a:avLst/>
          </a:prstGeom>
          <a:noFill/>
        </p:spPr>
      </p:pic>
      <p:pic>
        <p:nvPicPr>
          <p:cNvPr id="9" name="Picture 18" descr="2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39752" y="4449157"/>
            <a:ext cx="1233826" cy="10797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ер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6991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http://futuru.ru/uploads/posts/2009-10/1254739640_futuru.ru.1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43808" y="1785926"/>
            <a:ext cx="51572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«Тапқыр болсаң, талас жоқ»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1b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571876"/>
            <a:ext cx="3203575" cy="1824037"/>
          </a:xfrm>
          <a:prstGeom prst="rect">
            <a:avLst/>
          </a:prstGeom>
          <a:noFill/>
        </p:spPr>
      </p:pic>
      <p:pic>
        <p:nvPicPr>
          <p:cNvPr id="11" name="Picture 5" descr="C:\Documents and Settings\Loner\Мои документы\Мои рисунки\30_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8" y="4929198"/>
            <a:ext cx="1086833" cy="785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 descr="C:\Documents and Settings\Loner\Мои документы\Мои рисунки\B_Fly04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7143768" y="1214422"/>
            <a:ext cx="576262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C:\Documents and Settings\Loner\Мои документы\Мои рисунки\B_Fly04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1071546"/>
            <a:ext cx="85725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3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15816" y="404664"/>
            <a:ext cx="52565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b="1" dirty="0" smtClean="0">
                <a:solidFill>
                  <a:srgbClr val="C00000"/>
                </a:solidFill>
              </a:rPr>
              <a:t>Өлеңді әртүрлі көңіл күймен оқу</a:t>
            </a:r>
          </a:p>
          <a:p>
            <a:endParaRPr lang="ru-RU" sz="2400" b="1" dirty="0" smtClean="0">
              <a:solidFill>
                <a:srgbClr val="C00000"/>
              </a:solidFill>
            </a:endParaRPr>
          </a:p>
          <a:p>
            <a:r>
              <a:rPr lang="ru-RU" dirty="0" err="1" smtClean="0">
                <a:solidFill>
                  <a:srgbClr val="0070C0"/>
                </a:solidFill>
              </a:rPr>
              <a:t>Адамзаттың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жарқыраған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шырағы</a:t>
            </a:r>
            <a:r>
              <a:rPr lang="ru-RU" dirty="0">
                <a:solidFill>
                  <a:srgbClr val="0070C0"/>
                </a:solidFill>
              </a:rPr>
              <a:t>,</a:t>
            </a:r>
          </a:p>
          <a:p>
            <a:r>
              <a:rPr lang="ru-RU" dirty="0" err="1">
                <a:solidFill>
                  <a:srgbClr val="0070C0"/>
                </a:solidFill>
              </a:rPr>
              <a:t>Бізге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әкелген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бабалардың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мұраты</a:t>
            </a:r>
            <a:r>
              <a:rPr lang="ru-RU" dirty="0">
                <a:solidFill>
                  <a:srgbClr val="0070C0"/>
                </a:solidFill>
              </a:rPr>
              <a:t>.</a:t>
            </a:r>
          </a:p>
          <a:p>
            <a:r>
              <a:rPr lang="ru-RU" dirty="0" err="1">
                <a:solidFill>
                  <a:srgbClr val="0070C0"/>
                </a:solidFill>
              </a:rPr>
              <a:t>Ұрпақтарға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темірқазық</a:t>
            </a:r>
            <a:r>
              <a:rPr lang="ru-RU" dirty="0">
                <a:solidFill>
                  <a:srgbClr val="0070C0"/>
                </a:solidFill>
              </a:rPr>
              <a:t> бола </a:t>
            </a:r>
            <a:r>
              <a:rPr lang="ru-RU" dirty="0" err="1">
                <a:solidFill>
                  <a:srgbClr val="0070C0"/>
                </a:solidFill>
              </a:rPr>
              <a:t>бер</a:t>
            </a:r>
            <a:r>
              <a:rPr lang="ru-RU" dirty="0">
                <a:solidFill>
                  <a:srgbClr val="0070C0"/>
                </a:solidFill>
              </a:rPr>
              <a:t>,</a:t>
            </a:r>
          </a:p>
          <a:p>
            <a:r>
              <a:rPr lang="ru-RU" dirty="0" err="1">
                <a:solidFill>
                  <a:srgbClr val="0070C0"/>
                </a:solidFill>
              </a:rPr>
              <a:t>Болашақта</a:t>
            </a:r>
            <a:r>
              <a:rPr lang="ru-RU" dirty="0">
                <a:solidFill>
                  <a:srgbClr val="0070C0"/>
                </a:solidFill>
              </a:rPr>
              <a:t> “</a:t>
            </a:r>
            <a:r>
              <a:rPr lang="ru-RU" dirty="0" err="1">
                <a:solidFill>
                  <a:srgbClr val="0070C0"/>
                </a:solidFill>
              </a:rPr>
              <a:t>Кітап</a:t>
            </a:r>
            <a:r>
              <a:rPr lang="ru-RU" dirty="0">
                <a:solidFill>
                  <a:srgbClr val="0070C0"/>
                </a:solidFill>
              </a:rPr>
              <a:t> – </a:t>
            </a:r>
            <a:r>
              <a:rPr lang="ru-RU" dirty="0" err="1">
                <a:solidFill>
                  <a:srgbClr val="0070C0"/>
                </a:solidFill>
              </a:rPr>
              <a:t>білім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бұлағы</a:t>
            </a:r>
            <a:r>
              <a:rPr lang="ru-RU" dirty="0">
                <a:solidFill>
                  <a:srgbClr val="0070C0"/>
                </a:solidFill>
              </a:rPr>
              <a:t>”</a:t>
            </a:r>
          </a:p>
          <a:p>
            <a:r>
              <a:rPr lang="ru-RU" dirty="0">
                <a:solidFill>
                  <a:srgbClr val="0070C0"/>
                </a:solidFill>
              </a:rPr>
              <a:t> * * *</a:t>
            </a:r>
          </a:p>
          <a:p>
            <a:r>
              <a:rPr lang="ru-RU" dirty="0">
                <a:solidFill>
                  <a:srgbClr val="0070C0"/>
                </a:solidFill>
              </a:rPr>
              <a:t>О, </a:t>
            </a:r>
            <a:r>
              <a:rPr lang="ru-RU" dirty="0" err="1">
                <a:solidFill>
                  <a:srgbClr val="0070C0"/>
                </a:solidFill>
              </a:rPr>
              <a:t>кітап</a:t>
            </a:r>
            <a:r>
              <a:rPr lang="ru-RU" dirty="0">
                <a:solidFill>
                  <a:srgbClr val="0070C0"/>
                </a:solidFill>
              </a:rPr>
              <a:t> бас </a:t>
            </a:r>
            <a:r>
              <a:rPr lang="ru-RU" dirty="0" err="1">
                <a:solidFill>
                  <a:srgbClr val="0070C0"/>
                </a:solidFill>
              </a:rPr>
              <a:t>иемін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мәртебеңе</a:t>
            </a:r>
            <a:r>
              <a:rPr lang="ru-RU" dirty="0">
                <a:solidFill>
                  <a:srgbClr val="0070C0"/>
                </a:solidFill>
              </a:rPr>
              <a:t>,</a:t>
            </a:r>
          </a:p>
          <a:p>
            <a:r>
              <a:rPr lang="ru-RU" dirty="0" err="1">
                <a:solidFill>
                  <a:srgbClr val="0070C0"/>
                </a:solidFill>
              </a:rPr>
              <a:t>Игілік-қазынасың</a:t>
            </a:r>
            <a:r>
              <a:rPr lang="ru-RU" dirty="0">
                <a:solidFill>
                  <a:srgbClr val="0070C0"/>
                </a:solidFill>
              </a:rPr>
              <a:t> бар </a:t>
            </a:r>
            <a:r>
              <a:rPr lang="ru-RU" dirty="0" err="1">
                <a:solidFill>
                  <a:srgbClr val="0070C0"/>
                </a:solidFill>
              </a:rPr>
              <a:t>адамға</a:t>
            </a:r>
            <a:r>
              <a:rPr lang="ru-RU" dirty="0">
                <a:solidFill>
                  <a:srgbClr val="0070C0"/>
                </a:solidFill>
              </a:rPr>
              <a:t>.</a:t>
            </a:r>
          </a:p>
          <a:p>
            <a:r>
              <a:rPr lang="ru-RU" dirty="0">
                <a:solidFill>
                  <a:srgbClr val="0070C0"/>
                </a:solidFill>
              </a:rPr>
              <a:t>Сен </a:t>
            </a:r>
            <a:r>
              <a:rPr lang="ru-RU" dirty="0" err="1">
                <a:solidFill>
                  <a:srgbClr val="0070C0"/>
                </a:solidFill>
              </a:rPr>
              <a:t>берер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жақсылықтың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есебі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жоқ</a:t>
            </a:r>
            <a:r>
              <a:rPr lang="ru-RU" dirty="0">
                <a:solidFill>
                  <a:srgbClr val="0070C0"/>
                </a:solidFill>
              </a:rPr>
              <a:t>,</a:t>
            </a:r>
          </a:p>
          <a:p>
            <a:r>
              <a:rPr lang="ru-RU" dirty="0" err="1">
                <a:solidFill>
                  <a:srgbClr val="0070C0"/>
                </a:solidFill>
              </a:rPr>
              <a:t>Жеткізіп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жолын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тауып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айта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алам</a:t>
            </a:r>
            <a:r>
              <a:rPr lang="ru-RU" dirty="0">
                <a:solidFill>
                  <a:srgbClr val="0070C0"/>
                </a:solidFill>
              </a:rPr>
              <a:t> ба?</a:t>
            </a:r>
          </a:p>
          <a:p>
            <a:r>
              <a:rPr lang="ru-RU" dirty="0">
                <a:solidFill>
                  <a:srgbClr val="0070C0"/>
                </a:solidFill>
              </a:rPr>
              <a:t>* * *</a:t>
            </a:r>
          </a:p>
          <a:p>
            <a:r>
              <a:rPr lang="ru-RU" dirty="0" err="1">
                <a:solidFill>
                  <a:srgbClr val="0070C0"/>
                </a:solidFill>
              </a:rPr>
              <a:t>Керемет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кемеңгер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жан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ақыл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асқан</a:t>
            </a:r>
            <a:r>
              <a:rPr lang="ru-RU" dirty="0">
                <a:solidFill>
                  <a:srgbClr val="0070C0"/>
                </a:solidFill>
              </a:rPr>
              <a:t>,</a:t>
            </a:r>
          </a:p>
          <a:p>
            <a:r>
              <a:rPr lang="ru-RU" dirty="0" err="1">
                <a:solidFill>
                  <a:srgbClr val="0070C0"/>
                </a:solidFill>
              </a:rPr>
              <a:t>Ең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алғаш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әріп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жасап</a:t>
            </a:r>
            <a:r>
              <a:rPr lang="ru-RU" dirty="0">
                <a:solidFill>
                  <a:srgbClr val="0070C0"/>
                </a:solidFill>
              </a:rPr>
              <a:t>, </a:t>
            </a:r>
            <a:r>
              <a:rPr lang="ru-RU" dirty="0" err="1">
                <a:solidFill>
                  <a:srgbClr val="0070C0"/>
                </a:solidFill>
              </a:rPr>
              <a:t>кітап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басқан</a:t>
            </a:r>
            <a:r>
              <a:rPr lang="ru-RU" dirty="0">
                <a:solidFill>
                  <a:srgbClr val="0070C0"/>
                </a:solidFill>
              </a:rPr>
              <a:t>.</a:t>
            </a:r>
          </a:p>
          <a:p>
            <a:r>
              <a:rPr lang="ru-RU" dirty="0" err="1">
                <a:solidFill>
                  <a:srgbClr val="0070C0"/>
                </a:solidFill>
              </a:rPr>
              <a:t>Емес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пе</a:t>
            </a:r>
            <a:r>
              <a:rPr lang="ru-RU" dirty="0">
                <a:solidFill>
                  <a:srgbClr val="0070C0"/>
                </a:solidFill>
              </a:rPr>
              <a:t>, </a:t>
            </a:r>
            <a:r>
              <a:rPr lang="ru-RU" dirty="0" err="1">
                <a:solidFill>
                  <a:srgbClr val="0070C0"/>
                </a:solidFill>
              </a:rPr>
              <a:t>шын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ғажайып</a:t>
            </a:r>
            <a:r>
              <a:rPr lang="ru-RU" dirty="0">
                <a:solidFill>
                  <a:srgbClr val="0070C0"/>
                </a:solidFill>
              </a:rPr>
              <a:t> осы </a:t>
            </a:r>
            <a:r>
              <a:rPr lang="ru-RU" dirty="0" err="1">
                <a:solidFill>
                  <a:srgbClr val="0070C0"/>
                </a:solidFill>
              </a:rPr>
              <a:t>кітап</a:t>
            </a:r>
            <a:endParaRPr lang="ru-RU" dirty="0">
              <a:solidFill>
                <a:srgbClr val="0070C0"/>
              </a:solidFill>
            </a:endParaRPr>
          </a:p>
          <a:p>
            <a:r>
              <a:rPr lang="ru-RU" dirty="0" err="1">
                <a:solidFill>
                  <a:srgbClr val="0070C0"/>
                </a:solidFill>
              </a:rPr>
              <a:t>Халыққа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өнер-білім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нұрын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шашқан</a:t>
            </a:r>
            <a:r>
              <a:rPr lang="ru-RU" dirty="0"/>
              <a:t>.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7" t="8644" r="10244" b="10587"/>
          <a:stretch/>
        </p:blipFill>
        <p:spPr bwMode="auto">
          <a:xfrm>
            <a:off x="530313" y="260648"/>
            <a:ext cx="1733551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1" t="12275" r="14011" b="14057"/>
          <a:stretch/>
        </p:blipFill>
        <p:spPr bwMode="auto">
          <a:xfrm>
            <a:off x="606514" y="2420888"/>
            <a:ext cx="1581151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1" t="4216" r="15610" b="4431"/>
          <a:stretch/>
        </p:blipFill>
        <p:spPr bwMode="auto">
          <a:xfrm>
            <a:off x="640185" y="4711600"/>
            <a:ext cx="1724026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48680"/>
            <a:ext cx="2962275" cy="364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298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1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840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52520" cy="6950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7001073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013176"/>
            <a:ext cx="1749425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918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3355" cy="6887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789040"/>
            <a:ext cx="1517650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1048"/>
            <a:ext cx="3816350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979166"/>
            <a:ext cx="2341563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316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pedsovet.su/_ld/375/685886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928794" y="1428736"/>
            <a:ext cx="52586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«Кітап-қымбат қазына»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2" descr="bd7290f40478fb57e194a1b64c85e434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2285992"/>
            <a:ext cx="4000528" cy="2428892"/>
          </a:xfrm>
          <a:prstGeom prst="rect">
            <a:avLst/>
          </a:prstGeom>
          <a:noFill/>
        </p:spPr>
      </p:pic>
      <p:pic>
        <p:nvPicPr>
          <p:cNvPr id="5" name="Picture 3" descr="book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90675" y="2463792"/>
            <a:ext cx="1490577" cy="1370016"/>
          </a:xfrm>
          <a:prstGeom prst="rect">
            <a:avLst/>
          </a:prstGeom>
          <a:noFill/>
        </p:spPr>
      </p:pic>
      <p:pic>
        <p:nvPicPr>
          <p:cNvPr id="8" name="Picture 5" descr="37r3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428604"/>
            <a:ext cx="1219200" cy="1157287"/>
          </a:xfrm>
          <a:prstGeom prst="rect">
            <a:avLst/>
          </a:prstGeom>
          <a:noFill/>
        </p:spPr>
      </p:pic>
      <p:pic>
        <p:nvPicPr>
          <p:cNvPr id="9" name="Picture 11" descr="462ec7f84647d0ca4d1a898e6840bb51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14612" y="357166"/>
            <a:ext cx="4214842" cy="675803"/>
          </a:xfrm>
          <a:prstGeom prst="rect">
            <a:avLst/>
          </a:prstGeom>
          <a:noFill/>
        </p:spPr>
      </p:pic>
      <p:pic>
        <p:nvPicPr>
          <p:cNvPr id="10" name="Picture 4" descr="C:\Documents and Settings\Loner\Мои документы\Мои рисунки\f121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7429520" y="1071546"/>
            <a:ext cx="93503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C:\Documents and Settings\Loner\Мои документы\Мои рисунки\f121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7858148" y="2643182"/>
            <a:ext cx="93503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 descr="C:\Documents and Settings\Loner\Мои документы\Мои рисунки\B_Fly04.g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6500826" y="1071546"/>
            <a:ext cx="576262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C:\Documents and Settings\Loner\Мои документы\Мои рисунки\B_Fly04.g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0034" y="2214554"/>
            <a:ext cx="85725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714612" y="2075067"/>
            <a:ext cx="3153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tx2"/>
                </a:solidFill>
              </a:rPr>
              <a:t>Интеллектуалды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b="1" dirty="0" err="1" smtClean="0">
                <a:solidFill>
                  <a:schemeClr val="tx2"/>
                </a:solidFill>
              </a:rPr>
              <a:t>ойын</a:t>
            </a:r>
            <a:endParaRPr lang="ru-RU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Картинки по запросу фон для презентац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429528"/>
          </a:xfrm>
          <a:prstGeom prst="rect">
            <a:avLst/>
          </a:prstGeom>
          <a:noFill/>
        </p:spPr>
      </p:pic>
      <p:pic>
        <p:nvPicPr>
          <p:cNvPr id="4" name="Picture 6" descr="87c283323a222488672237ddd1a5bb5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571612"/>
            <a:ext cx="3429024" cy="3500462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20" y="3861048"/>
            <a:ext cx="221297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0010" cy="6887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638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9" y="-99392"/>
            <a:ext cx="2305050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56" y="4005064"/>
            <a:ext cx="1901825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66244"/>
            <a:ext cx="523875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5" y="5013176"/>
            <a:ext cx="523875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869160"/>
            <a:ext cx="523875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839344"/>
            <a:ext cx="1603375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996" y="4713932"/>
            <a:ext cx="1901825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079" y="3869035"/>
            <a:ext cx="1901825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4768" y="1196752"/>
            <a:ext cx="72362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k-KZ" sz="24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BBE0E3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charset="0"/>
              </a:rPr>
              <a:t>         тАСТАН </a:t>
            </a:r>
            <a:r>
              <a:rPr lang="kk-KZ" sz="2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BBE0E3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charset="0"/>
              </a:rPr>
              <a:t>ЖАРЫП ШЫҚҚАН ГҮЛ СЕКІЛДІ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k-KZ" sz="2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BBE0E3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charset="0"/>
              </a:rPr>
              <a:t>АЛДАҒЫ КҮНГЕ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k-KZ" sz="2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BBE0E3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charset="0"/>
              </a:rPr>
              <a:t>СЕНІМДІЛІКПЕН ҰМТЫЛАТЫН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k-KZ" sz="2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BBE0E3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charset="0"/>
              </a:rPr>
              <a:t>Білімді ҰРПАҚТАРЫМЫЗ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k-KZ" sz="2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BBE0E3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charset="0"/>
              </a:rPr>
              <a:t>КӨП БОЛСЫН!</a:t>
            </a:r>
            <a:endParaRPr lang="ru-RU" sz="24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BBE0E3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3355" cy="6941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19064"/>
            <a:ext cx="6151563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204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513" y="2420888"/>
            <a:ext cx="3646487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531440"/>
            <a:ext cx="4292600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068960"/>
            <a:ext cx="2352675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5348038"/>
            <a:ext cx="9291638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16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335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3338"/>
            <a:ext cx="1731963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88640"/>
            <a:ext cx="1676400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852936"/>
            <a:ext cx="3213100" cy="362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809" y="3861048"/>
            <a:ext cx="2401887" cy="224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049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https://encrypted-tbn3.gstatic.com/images?q=tbn:ANd9GcQaL8m1WymXYA6nBKnIL8eZUWia9bvo83rUDyJnohXVMgDi0IZi5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8" name="Picture 6" descr="Картинки по запросу фон для презентац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5" descr="37r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28604"/>
            <a:ext cx="2143140" cy="1157287"/>
          </a:xfrm>
          <a:prstGeom prst="rect">
            <a:avLst/>
          </a:prstGeom>
          <a:noFill/>
        </p:spPr>
      </p:pic>
      <p:pic>
        <p:nvPicPr>
          <p:cNvPr id="6" name="Picture 12" descr="bd7290f40478fb57e194a1b64c85e434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15140" y="428604"/>
            <a:ext cx="2235549" cy="1357298"/>
          </a:xfrm>
          <a:prstGeom prst="rect">
            <a:avLst/>
          </a:prstGeom>
          <a:noFill/>
        </p:spPr>
      </p:pic>
      <p:pic>
        <p:nvPicPr>
          <p:cNvPr id="7" name="Picture 10" descr="C:\Documents and Settings\Loner\Мои документы\Мои рисунки\B_Fly04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28926" y="571480"/>
            <a:ext cx="85725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C:\Documents and Settings\Loner\Мои документы\Мои рисунки\B_Fly04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857232"/>
            <a:ext cx="85725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52752"/>
            <a:ext cx="4572000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dizain-s.narod.ru/ramki/det1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12" descr="bd7290f40478fb57e194a1b64c85e434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5072074"/>
            <a:ext cx="1714512" cy="1500198"/>
          </a:xfrm>
          <a:prstGeom prst="rect">
            <a:avLst/>
          </a:prstGeom>
          <a:noFill/>
        </p:spPr>
      </p:pic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785786" y="1604650"/>
            <a:ext cx="342902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kumimoji="0" lang="kk-KZ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айналым</a:t>
            </a:r>
          </a:p>
          <a:p>
            <a:pPr lvl="0" algn="ctr"/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kk-KZ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Тездет</a:t>
            </a:r>
            <a:r>
              <a:rPr lang="kk-KZ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бірақ қателеспе</a:t>
            </a:r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!»</a:t>
            </a:r>
            <a:endParaRPr lang="kk-KZ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32040" y="1556792"/>
            <a:ext cx="34563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kk-KZ" sz="28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айналым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kk-KZ" sz="28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«Ұшқыр </a:t>
            </a:r>
            <a:r>
              <a:rPr lang="kk-KZ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ой»</a:t>
            </a:r>
            <a:endParaRPr lang="kk-KZ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3848" y="3861048"/>
            <a:ext cx="33123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kk-KZ" sz="28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 айналым</a:t>
            </a:r>
          </a:p>
          <a:p>
            <a:pPr lvl="0" algn="ctr"/>
            <a:r>
              <a:rPr lang="kk-KZ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Тапқыр болсаң, талас жоқ»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kk-KZ" sz="2800" b="1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forchel.ru/uploads/posts/2011-04/1303618778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 rot="21438431">
            <a:off x="1823693" y="1858472"/>
            <a:ext cx="57143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Тездет, бірақ қателеспе!</a:t>
            </a:r>
          </a:p>
          <a:p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7" descr="78ce56ae5fa75ac85e3ab5e321d88a9d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2428868"/>
            <a:ext cx="1571636" cy="928694"/>
          </a:xfrm>
          <a:prstGeom prst="rect">
            <a:avLst/>
          </a:prstGeom>
          <a:noFill/>
        </p:spPr>
      </p:pic>
      <p:pic>
        <p:nvPicPr>
          <p:cNvPr id="8" name="Picture 6" descr="6c88c5a24aed50bcefc2b179e56ad0c3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488" y="3214686"/>
            <a:ext cx="1357321" cy="1500199"/>
          </a:xfrm>
          <a:prstGeom prst="rect">
            <a:avLst/>
          </a:prstGeom>
          <a:noFill/>
        </p:spPr>
      </p:pic>
      <p:pic>
        <p:nvPicPr>
          <p:cNvPr id="9" name="Picture 7" descr="02f7fdf3af4041d9e100e47032db9cf0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2000" y="3643314"/>
            <a:ext cx="1120775" cy="1574800"/>
          </a:xfrm>
          <a:prstGeom prst="rect">
            <a:avLst/>
          </a:prstGeom>
          <a:noFill/>
        </p:spPr>
      </p:pic>
      <p:pic>
        <p:nvPicPr>
          <p:cNvPr id="10" name="Picture 39" descr="blbird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14679" y="928670"/>
            <a:ext cx="785818" cy="785819"/>
          </a:xfrm>
          <a:prstGeom prst="rect">
            <a:avLst/>
          </a:prstGeom>
          <a:noFill/>
        </p:spPr>
      </p:pic>
      <p:pic>
        <p:nvPicPr>
          <p:cNvPr id="12" name="Picture 5" descr="C:\Documents and Settings\Loner\Мои документы\Мои рисунки\30_1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28728" y="928671"/>
            <a:ext cx="118562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C:\Documents and Settings\Loner\Мои документы\Мои рисунки\f121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flipH="1">
            <a:off x="7286644" y="1142984"/>
            <a:ext cx="93503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" descr="C:\Documents and Settings\Loner\Мои документы\Мои рисунки\B_Fly04.gif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flipH="1">
            <a:off x="5072066" y="1285860"/>
            <a:ext cx="576262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 descr="http://nachalo4ka.ru/wp-content/uploads/2014/06/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4" name="AutoShape 4" descr="http://nachalo4ka.ru/wp-content/uploads/2014/06/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6" name="AutoShape 6" descr="http://nachalo4ka.ru/wp-content/uploads/2014/06/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88" name="Picture 8" descr="http://gotovie-prezentacii.ru/wp-content/uploads/2013/02/geografiya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571604" y="2143117"/>
            <a:ext cx="478634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1.Кітап-білім бұлағы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Білім-өмір шырағы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Білім тозбайтын тон,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Ақыл таусылмайтын кен.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Еңбектің наны тәтті,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Жалқаудың жаны тәтті.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2" descr="bd7290f40478fb57e194a1b64c85e434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1214422"/>
            <a:ext cx="1962965" cy="2428892"/>
          </a:xfrm>
          <a:prstGeom prst="rect">
            <a:avLst/>
          </a:prstGeom>
          <a:noFill/>
        </p:spPr>
      </p:pic>
      <p:pic>
        <p:nvPicPr>
          <p:cNvPr id="8" name="Picture 9" descr="a98654191f5e3817aad43b6fdb6fb322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71802" y="5072074"/>
            <a:ext cx="3571900" cy="595968"/>
          </a:xfrm>
          <a:prstGeom prst="rect">
            <a:avLst/>
          </a:prstGeom>
          <a:noFill/>
        </p:spPr>
      </p:pic>
      <p:pic>
        <p:nvPicPr>
          <p:cNvPr id="9" name="Picture 11" descr="462ec7f84647d0ca4d1a898e6840bb51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71604" y="1500174"/>
            <a:ext cx="3286148" cy="714380"/>
          </a:xfrm>
          <a:prstGeom prst="rect">
            <a:avLst/>
          </a:prstGeom>
          <a:noFill/>
        </p:spPr>
      </p:pic>
      <p:pic>
        <p:nvPicPr>
          <p:cNvPr id="10" name="Picture 4" descr="C:\Documents and Settings\Loner\Мои документы\Мои рисунки\f121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5715008" y="3071810"/>
            <a:ext cx="93503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:\Documents and Settings\Loner\Мои документы\Мои рисунки\B_Fly04.g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5429256" y="1428736"/>
            <a:ext cx="576262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 descr="C:\Documents and Settings\Loner\Мои документы\Мои рисунки\B_Fly04.g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928794" y="1071546"/>
            <a:ext cx="571504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http://propowerpoint.ru/wp-content/uploads/2013/02/MirNasekPrintMin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214414" y="1428736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lvl="0" indent="-514350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kk-KZ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Адамдардың табиғатсыз күні жоқ,</a:t>
            </a:r>
          </a:p>
          <a:p>
            <a:pPr marL="514350" lvl="0" indent="-514350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kk-KZ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Табиғаттың мұны айтуға тілі жоқ.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Туған жердей жер болмас,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Туған елдей ел болмас.</a:t>
            </a:r>
          </a:p>
        </p:txBody>
      </p:sp>
      <p:pic>
        <p:nvPicPr>
          <p:cNvPr id="9" name="Picture 12" descr="bd7290f40478fb57e194a1b64c85e434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9" y="1214422"/>
            <a:ext cx="1714512" cy="2428892"/>
          </a:xfrm>
          <a:prstGeom prst="rect">
            <a:avLst/>
          </a:prstGeom>
          <a:noFill/>
        </p:spPr>
      </p:pic>
      <p:pic>
        <p:nvPicPr>
          <p:cNvPr id="10" name="Picture 6" descr="6c88c5a24aed50bcefc2b179e56ad0c3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0364" y="214290"/>
            <a:ext cx="1406525" cy="2022475"/>
          </a:xfrm>
          <a:prstGeom prst="rect">
            <a:avLst/>
          </a:prstGeom>
          <a:noFill/>
        </p:spPr>
      </p:pic>
      <p:pic>
        <p:nvPicPr>
          <p:cNvPr id="11" name="Picture 7" descr="02f7fdf3af4041d9e100e47032db9cf0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29322" y="3857628"/>
            <a:ext cx="1714512" cy="1574800"/>
          </a:xfrm>
          <a:prstGeom prst="rect">
            <a:avLst/>
          </a:prstGeom>
          <a:noFill/>
        </p:spPr>
      </p:pic>
      <p:pic>
        <p:nvPicPr>
          <p:cNvPr id="12" name="Picture 10" descr="C:\Documents and Settings\Loner\Мои документы\Мои рисунки\B_Fly04.g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5072066" y="642918"/>
            <a:ext cx="576262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266</Words>
  <Application>Microsoft Office PowerPoint</Application>
  <PresentationFormat>Экран (4:3)</PresentationFormat>
  <Paragraphs>52</Paragraphs>
  <Slides>23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Бастауыш  сынып мұғалімі Байдулаева Алия Джандулаевна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32</cp:revision>
  <dcterms:created xsi:type="dcterms:W3CDTF">2015-03-05T16:35:55Z</dcterms:created>
  <dcterms:modified xsi:type="dcterms:W3CDTF">2017-03-17T11:06:38Z</dcterms:modified>
</cp:coreProperties>
</file>