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70" r:id="rId6"/>
    <p:sldId id="284" r:id="rId7"/>
    <p:sldId id="271" r:id="rId8"/>
    <p:sldId id="272" r:id="rId9"/>
    <p:sldId id="273" r:id="rId10"/>
    <p:sldId id="260" r:id="rId11"/>
    <p:sldId id="261" r:id="rId12"/>
    <p:sldId id="262" r:id="rId13"/>
    <p:sldId id="269" r:id="rId14"/>
    <p:sldId id="264" r:id="rId15"/>
    <p:sldId id="282" r:id="rId16"/>
    <p:sldId id="279" r:id="rId17"/>
    <p:sldId id="281" r:id="rId18"/>
    <p:sldId id="266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54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1440160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Твоя жизнь в твоих руках!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096944" cy="1008112"/>
          </a:xfrm>
        </p:spPr>
        <p:txBody>
          <a:bodyPr>
            <a:normAutofit/>
          </a:bodyPr>
          <a:lstStyle/>
          <a:p>
            <a:r>
              <a:rPr lang="ru-RU" sz="1200" dirty="0"/>
              <a:t>.</a:t>
            </a:r>
          </a:p>
          <a:p>
            <a:r>
              <a:rPr lang="ru-RU" sz="2400" dirty="0"/>
              <a:t>(Видео-урок по профилактике правонарушений)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" t="-1554" r="-139" b="4447"/>
          <a:stretch/>
        </p:blipFill>
        <p:spPr bwMode="auto">
          <a:xfrm>
            <a:off x="2627784" y="1628800"/>
            <a:ext cx="4029050" cy="41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5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08912" cy="1143000"/>
          </a:xfrm>
        </p:spPr>
        <p:txBody>
          <a:bodyPr/>
          <a:lstStyle/>
          <a:p>
            <a:r>
              <a:rPr lang="ru-RU" dirty="0"/>
              <a:t>Правила поведения на улице</a:t>
            </a:r>
          </a:p>
        </p:txBody>
      </p:sp>
      <p:pic>
        <p:nvPicPr>
          <p:cNvPr id="8194" name="Picture 2" descr="http://school-13.edusite.ru/images/p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1287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6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/>
              <a:t>Не играй на проезжей части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Играть в любые игры можно только на специальной игровой площадке или на безопасном расстоянии от движущегося транспорта.</a:t>
            </a:r>
          </a:p>
        </p:txBody>
      </p:sp>
      <p:pic>
        <p:nvPicPr>
          <p:cNvPr id="5" name="Picture 2" descr="http://ped-kopilka.ru/upload/blogs/13150_c4c5cecc8f8a6f2934835e6a74b35bc8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4256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huravushka2.ru/kartinki/gbddeshni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052737"/>
            <a:ext cx="9490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Переходи улицу только в положенном месте и на разрешающий сигнал светофора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44882"/>
            <a:ext cx="8229600" cy="13524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 Дорогу нужно переходить </a:t>
            </a:r>
            <a:r>
              <a:rPr lang="ru-RU" b="1" dirty="0"/>
              <a:t>только </a:t>
            </a:r>
            <a:r>
              <a:rPr lang="ru-RU" dirty="0"/>
              <a:t>по пешеходному переходу и когда горит зеленый цвет светофора. Чтобы перейти проезжую часть, нужно быть очень внимательным</a:t>
            </a:r>
          </a:p>
        </p:txBody>
      </p:sp>
      <p:pic>
        <p:nvPicPr>
          <p:cNvPr id="2050" name="Picture 2" descr="http://img1.liveinternet.ru/images/attach/b/3/20/886/20886094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00174"/>
            <a:ext cx="3742136" cy="37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oNvtI3TZxjw4wzNb-fA3E-bz3CW2AHDzsey2XzPth3wURMY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177614"/>
            <a:ext cx="2451348" cy="27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9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/>
              <a:t>Катайся на велосипеде и роликовых коньках во дворе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57192"/>
            <a:ext cx="8640960" cy="1512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Детям до 14 лет можно ездить на велосипеде и роликовых коньках только по специальным велосипедным дорожкам и закрытым для транспортных средств площадкам.</a:t>
            </a:r>
          </a:p>
        </p:txBody>
      </p:sp>
      <p:pic>
        <p:nvPicPr>
          <p:cNvPr id="9218" name="Picture 2" descr="http://school122-spb.narod.ru/1368674078_176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772816"/>
            <a:ext cx="4217312" cy="30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zhuravushka2.ru/kartinki/gbddeshni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126256" cy="18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1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Какое правило нарушают дети?</a:t>
            </a:r>
          </a:p>
        </p:txBody>
      </p:sp>
      <p:pic>
        <p:nvPicPr>
          <p:cNvPr id="4098" name="Picture 2" descr="http://bezopasnost-detej.ru/images/2013-2/208-7-pravila-dorozhnogo-dvizheniya-detyam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4900"/>
            <a:ext cx="6695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1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Какое правило нарушает мальчик?</a:t>
            </a:r>
          </a:p>
        </p:txBody>
      </p:sp>
      <p:pic>
        <p:nvPicPr>
          <p:cNvPr id="3" name="Picture 2" descr="http://ped-kopilka.ru/upload/blogs/13150_27d4c252e7aa8172ede9ac1ca292be37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316" y="1640598"/>
            <a:ext cx="4896544" cy="42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5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 правило нарушают дети?</a:t>
            </a:r>
          </a:p>
        </p:txBody>
      </p:sp>
      <p:pic>
        <p:nvPicPr>
          <p:cNvPr id="5122" name="Picture 2" descr="http://kaluga24.tv/wp-content/uploads/2013/11/deti-na-doro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789" y="1628800"/>
            <a:ext cx="63235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1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 правило нарушают дети?</a:t>
            </a:r>
          </a:p>
        </p:txBody>
      </p:sp>
      <p:pic>
        <p:nvPicPr>
          <p:cNvPr id="3" name="Picture 4" descr="http://bezopasnost-detej.ru/images/2013-2/208-1-pravila-dorozhnogo-dvizheniya-detyam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896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1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Есть ли нарушения?</a:t>
            </a:r>
          </a:p>
        </p:txBody>
      </p:sp>
      <p:pic>
        <p:nvPicPr>
          <p:cNvPr id="6146" name="Picture 2" descr="http://detsad-kitty.ru/uploads/posts/2011-06/1307198404_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59108" cy="4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7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ли нарушения?</a:t>
            </a:r>
          </a:p>
        </p:txBody>
      </p:sp>
      <p:pic>
        <p:nvPicPr>
          <p:cNvPr id="7170" name="Picture 2" descr="http://4.bp.blogspot.com/_CsJYMFc1se8/TVJj7TIIZdI/AAAAAAAAAHA/MA2s2uEyJ-0/s1600/seb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67913" cy="45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4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Что такое правонарушение?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896544" cy="2016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Правонарушение это такое деяние, которое наносит вред окружающим</a:t>
            </a:r>
          </a:p>
        </p:txBody>
      </p:sp>
      <p:pic>
        <p:nvPicPr>
          <p:cNvPr id="4" name="Picture 2" descr="http://xn--18-6kclvec3aj7p.xn--p1ai/wp-content/uploads/sova_to-chto-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104456" cy="39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9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/>
              <a:t>Не гуляй на улице допоздна.</a:t>
            </a:r>
          </a:p>
        </p:txBody>
      </p:sp>
      <p:pic>
        <p:nvPicPr>
          <p:cNvPr id="11266" name="Picture 2" descr="http://cdn13.img22.ria.ru/images/100802/86/1008028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zhlife.ru/uploads/posts/2011-06/1308733435_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42988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3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 правонарушений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00400"/>
          </a:xfrm>
        </p:spPr>
        <p:txBody>
          <a:bodyPr>
            <a:normAutofit/>
          </a:bodyPr>
          <a:lstStyle/>
          <a:p>
            <a:r>
              <a:rPr lang="ru-RU" dirty="0"/>
              <a:t>Опасное для общества поведение</a:t>
            </a:r>
          </a:p>
          <a:p>
            <a:endParaRPr lang="ru-RU" dirty="0"/>
          </a:p>
          <a:p>
            <a:r>
              <a:rPr lang="ru-RU" dirty="0"/>
              <a:t>Нанесение вреда окружающим</a:t>
            </a:r>
          </a:p>
          <a:p>
            <a:endParaRPr lang="ru-RU" dirty="0"/>
          </a:p>
          <a:p>
            <a:r>
              <a:rPr lang="ru-RU" dirty="0"/>
              <a:t>Нарушение законов</a:t>
            </a:r>
          </a:p>
        </p:txBody>
      </p:sp>
      <p:pic>
        <p:nvPicPr>
          <p:cNvPr id="6" name="Picture 2" descr="http://babibum.ru/sites/babibum.ru/files/styles/large/public/field/image/huligan_0.jpg?itok=Y5sMiW1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324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7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emya-ufa.ru/wp-content/uploads/2012/07/vinnipu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97365"/>
            <a:ext cx="3528077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cdn.lenta.ru/images/0000/0007/000000070954/pic_1358269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30" y="3337983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tranakids.ru/wp-content/uploads/2012/12/audio-skazka-kolobok-na-ukrainskom.jpg?8a1db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332" y="3284984"/>
            <a:ext cx="3315100" cy="27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s5.pikabu.ru/post_img/2015/08/12/11/1439404186_1866371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14" y="558297"/>
            <a:ext cx="3761171" cy="25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5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поведения в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4929411"/>
          </a:xfrm>
        </p:spPr>
        <p:txBody>
          <a:bodyPr/>
          <a:lstStyle/>
          <a:p>
            <a:r>
              <a:rPr lang="ru-RU" dirty="0"/>
              <a:t>Добросовестно учиться.</a:t>
            </a:r>
          </a:p>
          <a:p>
            <a:r>
              <a:rPr lang="ru-RU" dirty="0"/>
              <a:t>Бережно относиться к школьному имуществу</a:t>
            </a:r>
          </a:p>
          <a:p>
            <a:r>
              <a:rPr lang="ru-RU" dirty="0"/>
              <a:t>Уважать учителей и учеников</a:t>
            </a:r>
          </a:p>
          <a:p>
            <a:r>
              <a:rPr lang="ru-RU" dirty="0"/>
              <a:t>Выполнять требования по соблюдению порядка в школе</a:t>
            </a:r>
          </a:p>
        </p:txBody>
      </p:sp>
      <p:pic>
        <p:nvPicPr>
          <p:cNvPr id="4098" name="Picture 2" descr="http://3.bp.blogspot.com/-hWDmfSBCe_g/U6vEgfMsJqI/AAAAAAAAAEQ/cLVS8snoJlw/s1600/%25D1%2581%25D0%25BE%25D0%25B2%25D0%25B0%2B%25D0%2598%25D1%2580%25D0%25BA%25D0%25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3909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3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поведения в школе</a:t>
            </a:r>
          </a:p>
        </p:txBody>
      </p:sp>
      <p:pic>
        <p:nvPicPr>
          <p:cNvPr id="5" name="Picture 10" descr="http://psy.jofo.ru/data/userfiles/97/images/326983-fb0dfcba9a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3505300" cy="26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orizontdidactic.files.wordpress.com/2012/11/bully_clipart.jpg?w=150&amp;h=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785926"/>
            <a:ext cx="2220838" cy="15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unveter.ru/uploads/posts/2013-06/1372311276_shkola0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2281064" cy="30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adynerd.ru/upload/information_system_24/2/2/7/item_227/small_information_items_2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714752"/>
            <a:ext cx="2295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Картинки по запросу драка в школе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драка в школе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proza.ru/pics/2011/03/03/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392087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asilevsk-scool.narod.ru/ED247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142984"/>
            <a:ext cx="2683395" cy="32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поведения в школе</a:t>
            </a:r>
          </a:p>
        </p:txBody>
      </p:sp>
      <p:pic>
        <p:nvPicPr>
          <p:cNvPr id="9" name="Picture 4" descr="http://giraffe-kids.com.ua/wp-content/uploads/2015/02/020215%D0%B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21481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1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shkola1249.ru/assets/files/2014/11/125-300x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429132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trisovki.ucoz.ua/_pu/0/86507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333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uemsky.ru/images/pereme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214554"/>
            <a:ext cx="3601200" cy="39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поведения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87634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gmtl.net/Img/t06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786190"/>
            <a:ext cx="24669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3.bp.blogspot.com/-iyyWJDVwyzU/T3QLo_W3ZcI/AAAAAAAAA5I/1ZM0dh925iw/s1600/Detiub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571612"/>
            <a:ext cx="3029739" cy="298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Картинки по запросу ученик и кн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www.profi-forex.org/system/news/A03_36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 r="-2634"/>
          <a:stretch/>
        </p:blipFill>
        <p:spPr bwMode="auto">
          <a:xfrm>
            <a:off x="428596" y="1714488"/>
            <a:ext cx="2677743" cy="348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 поведения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47094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214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    Твоя жизнь в твоих руках!      </vt:lpstr>
      <vt:lpstr>Что такое правонарушение?</vt:lpstr>
      <vt:lpstr>Признаки  правонарушений</vt:lpstr>
      <vt:lpstr>Презентация PowerPoint</vt:lpstr>
      <vt:lpstr>Правила поведения в школе</vt:lpstr>
      <vt:lpstr>Правила поведения в школе</vt:lpstr>
      <vt:lpstr>Правила поведения в школе</vt:lpstr>
      <vt:lpstr>Правила поведения в школе</vt:lpstr>
      <vt:lpstr>Правила поведения в школе</vt:lpstr>
      <vt:lpstr>Правила поведения на улице</vt:lpstr>
      <vt:lpstr>Не играй на проезжей части</vt:lpstr>
      <vt:lpstr>Переходи улицу только в положенном месте и на разрешающий сигнал светофора</vt:lpstr>
      <vt:lpstr>Катайся на велосипеде и роликовых коньках во дворе</vt:lpstr>
      <vt:lpstr>Какое правило нарушают дети?</vt:lpstr>
      <vt:lpstr>Какое правило нарушает мальчик?</vt:lpstr>
      <vt:lpstr>Какое правило нарушают дети?</vt:lpstr>
      <vt:lpstr>Какое правило нарушают дети?</vt:lpstr>
      <vt:lpstr>Есть ли нарушения?</vt:lpstr>
      <vt:lpstr>Есть ли нарушения?</vt:lpstr>
      <vt:lpstr>Не гуляй на улице допоздна.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</dc:title>
  <dc:creator>User</dc:creator>
  <cp:lastModifiedBy>1</cp:lastModifiedBy>
  <cp:revision>38</cp:revision>
  <dcterms:created xsi:type="dcterms:W3CDTF">2016-02-10T12:43:21Z</dcterms:created>
  <dcterms:modified xsi:type="dcterms:W3CDTF">2020-11-26T02:58:39Z</dcterms:modified>
</cp:coreProperties>
</file>