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4" r:id="rId6"/>
    <p:sldId id="260" r:id="rId7"/>
    <p:sldId id="278" r:id="rId8"/>
    <p:sldId id="259" r:id="rId9"/>
    <p:sldId id="276" r:id="rId10"/>
    <p:sldId id="274" r:id="rId11"/>
    <p:sldId id="280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-17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3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A49FD-A700-463C-B082-F32723A20E37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623C4A-D6BD-4B1A-9919-05854289B0EB}">
      <dgm:prSet phldrT="[Текст]" custT="1"/>
      <dgm:spPr/>
      <dgm:t>
        <a:bodyPr/>
        <a:lstStyle/>
        <a:p>
          <a:r>
            <a:rPr lang="ru-RU" sz="2800" b="1" i="0" dirty="0" smtClean="0">
              <a:solidFill>
                <a:srgbClr val="FFC000"/>
              </a:solidFill>
            </a:rPr>
            <a:t>Классификация игр</a:t>
          </a:r>
          <a:endParaRPr lang="ru-RU" sz="2800" dirty="0">
            <a:solidFill>
              <a:srgbClr val="FFC000"/>
            </a:solidFill>
          </a:endParaRPr>
        </a:p>
      </dgm:t>
    </dgm:pt>
    <dgm:pt modelId="{1A95186B-1DE1-4C66-8A18-2A9DDCDF7481}" type="parTrans" cxnId="{A3F81131-4592-4F64-9C81-28EAA6A8264E}">
      <dgm:prSet/>
      <dgm:spPr/>
      <dgm:t>
        <a:bodyPr/>
        <a:lstStyle/>
        <a:p>
          <a:endParaRPr lang="ru-RU"/>
        </a:p>
      </dgm:t>
    </dgm:pt>
    <dgm:pt modelId="{CDEAE65D-0847-4194-A0A7-C12EAECFD046}" type="sibTrans" cxnId="{A3F81131-4592-4F64-9C81-28EAA6A8264E}">
      <dgm:prSet/>
      <dgm:spPr/>
      <dgm:t>
        <a:bodyPr/>
        <a:lstStyle/>
        <a:p>
          <a:endParaRPr lang="ru-RU"/>
        </a:p>
      </dgm:t>
    </dgm:pt>
    <dgm:pt modelId="{3A01899B-B20B-4388-A4D9-21F6F7655BCD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70C0"/>
              </a:solidFill>
            </a:rPr>
            <a:t>По месту и условиям проведения</a:t>
          </a:r>
          <a:r>
            <a:rPr lang="ru-RU" sz="1400" b="1" i="0" dirty="0" smtClean="0">
              <a:solidFill>
                <a:srgbClr val="0070C0"/>
              </a:solidFill>
            </a:rPr>
            <a:t>. </a:t>
          </a:r>
        </a:p>
        <a:p>
          <a:r>
            <a:rPr lang="ru-RU" sz="1100" b="0" i="0" dirty="0" smtClean="0"/>
            <a:t>Подвижные на открытом воздухе, </a:t>
          </a:r>
          <a:r>
            <a:rPr lang="ru-RU" sz="1100" b="0" i="0" dirty="0" smtClean="0"/>
            <a:t>в помещении</a:t>
          </a:r>
          <a:endParaRPr lang="ru-RU" sz="1100" dirty="0"/>
        </a:p>
      </dgm:t>
    </dgm:pt>
    <dgm:pt modelId="{249B2422-6EAB-4202-A4AA-24B24C26CA44}" type="parTrans" cxnId="{F067ED2B-78BC-4DBF-B224-7BD7B18C6DFB}">
      <dgm:prSet/>
      <dgm:spPr/>
      <dgm:t>
        <a:bodyPr/>
        <a:lstStyle/>
        <a:p>
          <a:endParaRPr lang="ru-RU"/>
        </a:p>
      </dgm:t>
    </dgm:pt>
    <dgm:pt modelId="{4409E289-7378-474B-AFDF-23674E6E5704}" type="sibTrans" cxnId="{F067ED2B-78BC-4DBF-B224-7BD7B18C6DFB}">
      <dgm:prSet/>
      <dgm:spPr/>
      <dgm:t>
        <a:bodyPr/>
        <a:lstStyle/>
        <a:p>
          <a:endParaRPr lang="ru-RU"/>
        </a:p>
      </dgm:t>
    </dgm:pt>
    <dgm:pt modelId="{1054E474-34D6-4C9C-A392-0A4BAAD4F5B6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70C0"/>
              </a:solidFill>
            </a:rPr>
            <a:t>По целям проведения</a:t>
          </a:r>
          <a:r>
            <a:rPr lang="ru-RU" sz="1400" b="1" i="0" dirty="0" smtClean="0">
              <a:solidFill>
                <a:srgbClr val="0070C0"/>
              </a:solidFill>
            </a:rPr>
            <a:t>. </a:t>
          </a:r>
          <a:r>
            <a:rPr lang="ru-RU" sz="1100" b="0" i="0" dirty="0" smtClean="0"/>
            <a:t> спортивные, художественные, организаторские, психологические, трудовые</a:t>
          </a:r>
          <a:endParaRPr lang="ru-RU" sz="1100" dirty="0"/>
        </a:p>
      </dgm:t>
    </dgm:pt>
    <dgm:pt modelId="{5A7D5968-3E69-44D5-95F1-471E1D395259}" type="parTrans" cxnId="{D1944FC5-EC7C-4DAB-B7E4-F05A288D00DE}">
      <dgm:prSet/>
      <dgm:spPr/>
      <dgm:t>
        <a:bodyPr/>
        <a:lstStyle/>
        <a:p>
          <a:endParaRPr lang="ru-RU"/>
        </a:p>
      </dgm:t>
    </dgm:pt>
    <dgm:pt modelId="{1817A74F-406B-4C3D-BEB1-F1194CF812E0}" type="sibTrans" cxnId="{D1944FC5-EC7C-4DAB-B7E4-F05A288D00DE}">
      <dgm:prSet/>
      <dgm:spPr/>
      <dgm:t>
        <a:bodyPr/>
        <a:lstStyle/>
        <a:p>
          <a:endParaRPr lang="ru-RU"/>
        </a:p>
      </dgm:t>
    </dgm:pt>
    <dgm:pt modelId="{BD99018B-AAD0-4409-88CD-D216B577E086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70C0"/>
              </a:solidFill>
            </a:rPr>
            <a:t>Комплексные игры</a:t>
          </a:r>
          <a:r>
            <a:rPr lang="ru-RU" sz="1100" b="0" i="0" dirty="0" smtClean="0">
              <a:solidFill>
                <a:srgbClr val="0070C0"/>
              </a:solidFill>
            </a:rPr>
            <a:t>.</a:t>
          </a:r>
          <a:endParaRPr lang="ru-RU" sz="1100" dirty="0">
            <a:solidFill>
              <a:srgbClr val="0070C0"/>
            </a:solidFill>
          </a:endParaRPr>
        </a:p>
      </dgm:t>
    </dgm:pt>
    <dgm:pt modelId="{A2AC34C5-6ED5-4683-B0BF-BE48A9CC015D}" type="parTrans" cxnId="{B2E5C6C2-F42D-4568-BCA2-81DF7D3A733A}">
      <dgm:prSet/>
      <dgm:spPr/>
      <dgm:t>
        <a:bodyPr/>
        <a:lstStyle/>
        <a:p>
          <a:endParaRPr lang="ru-RU"/>
        </a:p>
      </dgm:t>
    </dgm:pt>
    <dgm:pt modelId="{3A5CC32E-BCE9-4534-8B57-3D4C4EBF3E0E}" type="sibTrans" cxnId="{B2E5C6C2-F42D-4568-BCA2-81DF7D3A733A}">
      <dgm:prSet/>
      <dgm:spPr/>
      <dgm:t>
        <a:bodyPr/>
        <a:lstStyle/>
        <a:p>
          <a:endParaRPr lang="ru-RU"/>
        </a:p>
      </dgm:t>
    </dgm:pt>
    <dgm:pt modelId="{EA129E17-48C5-4568-89FC-2C6A6965B68D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rgbClr val="00B050"/>
              </a:solidFill>
            </a:rPr>
            <a:t>Сюжетно-ролевые игры</a:t>
          </a:r>
          <a:r>
            <a:rPr lang="ru-RU" sz="1200" b="1" i="0" dirty="0" smtClean="0">
              <a:solidFill>
                <a:srgbClr val="00B050"/>
              </a:solidFill>
            </a:rPr>
            <a:t>. </a:t>
          </a:r>
        </a:p>
        <a:p>
          <a:r>
            <a:rPr lang="ru-RU" sz="1100" b="0" i="0" dirty="0" smtClean="0"/>
            <a:t>В основе этих игр лежит некий сценарий, сюжет, согласно которому распределяются роли между участниками. В основе такой игры могут быть книжные сюжеты.</a:t>
          </a:r>
          <a:endParaRPr lang="ru-RU" sz="1100" dirty="0"/>
        </a:p>
      </dgm:t>
    </dgm:pt>
    <dgm:pt modelId="{CA7FAA35-CA3A-4D55-9373-8FE0703C17DF}" type="parTrans" cxnId="{EB9517CA-17CF-4A47-94BE-072706932F62}">
      <dgm:prSet/>
      <dgm:spPr/>
      <dgm:t>
        <a:bodyPr/>
        <a:lstStyle/>
        <a:p>
          <a:endParaRPr lang="ru-RU"/>
        </a:p>
      </dgm:t>
    </dgm:pt>
    <dgm:pt modelId="{90C88DDE-2FEF-415D-8978-827092F3D17E}" type="sibTrans" cxnId="{EB9517CA-17CF-4A47-94BE-072706932F62}">
      <dgm:prSet/>
      <dgm:spPr/>
      <dgm:t>
        <a:bodyPr/>
        <a:lstStyle/>
        <a:p>
          <a:endParaRPr lang="ru-RU"/>
        </a:p>
      </dgm:t>
    </dgm:pt>
    <dgm:pt modelId="{8BCF503D-66A2-4B9B-AC08-916777844A39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rgbClr val="00B050"/>
              </a:solidFill>
            </a:rPr>
            <a:t>Тематические ролевые игры</a:t>
          </a:r>
          <a:r>
            <a:rPr lang="ru-RU" sz="1200" b="1" i="0" dirty="0" smtClean="0">
              <a:solidFill>
                <a:srgbClr val="00B050"/>
              </a:solidFill>
            </a:rPr>
            <a:t>. </a:t>
          </a:r>
        </a:p>
        <a:p>
          <a:r>
            <a:rPr lang="ru-RU" sz="1100" b="0" i="0" dirty="0" smtClean="0"/>
            <a:t>Игры, в которых сюжет развивается самостоятельно, а задана только тема игры (например, игра “в войну”).</a:t>
          </a:r>
          <a:endParaRPr lang="ru-RU" sz="1100" dirty="0"/>
        </a:p>
      </dgm:t>
    </dgm:pt>
    <dgm:pt modelId="{38111E3B-1827-4F3D-9836-4789ADB09B16}" type="parTrans" cxnId="{5917618C-953F-43CA-803E-8BCE1F8943C7}">
      <dgm:prSet/>
      <dgm:spPr/>
      <dgm:t>
        <a:bodyPr/>
        <a:lstStyle/>
        <a:p>
          <a:endParaRPr lang="ru-RU"/>
        </a:p>
      </dgm:t>
    </dgm:pt>
    <dgm:pt modelId="{320F60C6-CB44-422A-98E0-6C1439C5953A}" type="sibTrans" cxnId="{5917618C-953F-43CA-803E-8BCE1F8943C7}">
      <dgm:prSet/>
      <dgm:spPr/>
      <dgm:t>
        <a:bodyPr/>
        <a:lstStyle/>
        <a:p>
          <a:endParaRPr lang="ru-RU"/>
        </a:p>
      </dgm:t>
    </dgm:pt>
    <dgm:pt modelId="{2D6F3782-CCC1-436F-8418-1A83F76559DB}" type="pres">
      <dgm:prSet presAssocID="{9CAA49FD-A700-463C-B082-F32723A20E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14CC08-F877-44C5-9185-F8A81EF27719}" type="pres">
      <dgm:prSet presAssocID="{B8623C4A-D6BD-4B1A-9919-05854289B0EB}" presName="hierRoot1" presStyleCnt="0"/>
      <dgm:spPr/>
    </dgm:pt>
    <dgm:pt modelId="{7C939FA8-8102-46B0-8647-A438205B86F9}" type="pres">
      <dgm:prSet presAssocID="{B8623C4A-D6BD-4B1A-9919-05854289B0EB}" presName="composite" presStyleCnt="0"/>
      <dgm:spPr/>
    </dgm:pt>
    <dgm:pt modelId="{D9DD6123-157E-4591-B7E6-6A1A1E897080}" type="pres">
      <dgm:prSet presAssocID="{B8623C4A-D6BD-4B1A-9919-05854289B0EB}" presName="background" presStyleLbl="node0" presStyleIdx="0" presStyleCnt="1"/>
      <dgm:spPr/>
    </dgm:pt>
    <dgm:pt modelId="{3FEA72B3-3AA0-473C-9825-DC481E008CD3}" type="pres">
      <dgm:prSet presAssocID="{B8623C4A-D6BD-4B1A-9919-05854289B0EB}" presName="text" presStyleLbl="fgAcc0" presStyleIdx="0" presStyleCnt="1" custScaleX="204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263C0-1E82-4241-B790-4CBCAD543785}" type="pres">
      <dgm:prSet presAssocID="{B8623C4A-D6BD-4B1A-9919-05854289B0EB}" presName="hierChild2" presStyleCnt="0"/>
      <dgm:spPr/>
    </dgm:pt>
    <dgm:pt modelId="{E778A163-F630-444F-BB51-8DC240E1F2B3}" type="pres">
      <dgm:prSet presAssocID="{249B2422-6EAB-4202-A4AA-24B24C26CA4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ABB09B7-B093-442B-BB5A-130BC6BB56DC}" type="pres">
      <dgm:prSet presAssocID="{3A01899B-B20B-4388-A4D9-21F6F7655BCD}" presName="hierRoot2" presStyleCnt="0"/>
      <dgm:spPr/>
    </dgm:pt>
    <dgm:pt modelId="{1D14BB0E-B3C1-49F6-AB57-B16615574C96}" type="pres">
      <dgm:prSet presAssocID="{3A01899B-B20B-4388-A4D9-21F6F7655BCD}" presName="composite2" presStyleCnt="0"/>
      <dgm:spPr/>
    </dgm:pt>
    <dgm:pt modelId="{03810C8E-23BA-4EA5-BC14-2A36E29F3633}" type="pres">
      <dgm:prSet presAssocID="{3A01899B-B20B-4388-A4D9-21F6F7655BCD}" presName="background2" presStyleLbl="node2" presStyleIdx="0" presStyleCnt="3"/>
      <dgm:spPr/>
    </dgm:pt>
    <dgm:pt modelId="{6CA8DA5B-D0E2-4811-B945-23497D3CC286}" type="pres">
      <dgm:prSet presAssocID="{3A01899B-B20B-4388-A4D9-21F6F7655BC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A8E75A-A1FF-4894-A996-6A7155853A5C}" type="pres">
      <dgm:prSet presAssocID="{3A01899B-B20B-4388-A4D9-21F6F7655BCD}" presName="hierChild3" presStyleCnt="0"/>
      <dgm:spPr/>
    </dgm:pt>
    <dgm:pt modelId="{46D0B533-3A8A-4D50-A0CC-CE18AF121773}" type="pres">
      <dgm:prSet presAssocID="{5A7D5968-3E69-44D5-95F1-471E1D39525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2519C7A-0475-4E99-8A6A-5993725FF532}" type="pres">
      <dgm:prSet presAssocID="{1054E474-34D6-4C9C-A392-0A4BAAD4F5B6}" presName="hierRoot2" presStyleCnt="0"/>
      <dgm:spPr/>
    </dgm:pt>
    <dgm:pt modelId="{9AA12C0B-15C7-4F69-B432-AB4D46537FF6}" type="pres">
      <dgm:prSet presAssocID="{1054E474-34D6-4C9C-A392-0A4BAAD4F5B6}" presName="composite2" presStyleCnt="0"/>
      <dgm:spPr/>
    </dgm:pt>
    <dgm:pt modelId="{8AD15F3B-983C-415C-B281-64CD96AC4DA0}" type="pres">
      <dgm:prSet presAssocID="{1054E474-34D6-4C9C-A392-0A4BAAD4F5B6}" presName="background2" presStyleLbl="node2" presStyleIdx="1" presStyleCnt="3"/>
      <dgm:spPr/>
    </dgm:pt>
    <dgm:pt modelId="{5CC580EE-5C46-4D85-BCA8-6408D9FE8F19}" type="pres">
      <dgm:prSet presAssocID="{1054E474-34D6-4C9C-A392-0A4BAAD4F5B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53AFCD-B08F-46BA-A2D7-702616587EF8}" type="pres">
      <dgm:prSet presAssocID="{1054E474-34D6-4C9C-A392-0A4BAAD4F5B6}" presName="hierChild3" presStyleCnt="0"/>
      <dgm:spPr/>
    </dgm:pt>
    <dgm:pt modelId="{AEA7072F-1140-4A9F-84EC-90CF860812D2}" type="pres">
      <dgm:prSet presAssocID="{A2AC34C5-6ED5-4683-B0BF-BE48A9CC015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F3652B7-F16D-4670-93EA-33270D083894}" type="pres">
      <dgm:prSet presAssocID="{BD99018B-AAD0-4409-88CD-D216B577E086}" presName="hierRoot2" presStyleCnt="0"/>
      <dgm:spPr/>
    </dgm:pt>
    <dgm:pt modelId="{DABDA309-70CF-4944-BFCC-3A544FE94A4A}" type="pres">
      <dgm:prSet presAssocID="{BD99018B-AAD0-4409-88CD-D216B577E086}" presName="composite2" presStyleCnt="0"/>
      <dgm:spPr/>
    </dgm:pt>
    <dgm:pt modelId="{51CDE422-AAF5-45A7-B377-B90FB69A1323}" type="pres">
      <dgm:prSet presAssocID="{BD99018B-AAD0-4409-88CD-D216B577E086}" presName="background2" presStyleLbl="node2" presStyleIdx="2" presStyleCnt="3"/>
      <dgm:spPr/>
    </dgm:pt>
    <dgm:pt modelId="{D6C52180-5900-404C-8FBF-22E20C5DF199}" type="pres">
      <dgm:prSet presAssocID="{BD99018B-AAD0-4409-88CD-D216B577E08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905CF5-4715-45F1-AAD1-C96CD310F11D}" type="pres">
      <dgm:prSet presAssocID="{BD99018B-AAD0-4409-88CD-D216B577E086}" presName="hierChild3" presStyleCnt="0"/>
      <dgm:spPr/>
    </dgm:pt>
    <dgm:pt modelId="{4053E10B-B364-4D72-A75B-170E017068D3}" type="pres">
      <dgm:prSet presAssocID="{CA7FAA35-CA3A-4D55-9373-8FE0703C17D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A4BD8C61-8F83-4484-A4DB-86CD7FD38D75}" type="pres">
      <dgm:prSet presAssocID="{EA129E17-48C5-4568-89FC-2C6A6965B68D}" presName="hierRoot3" presStyleCnt="0"/>
      <dgm:spPr/>
    </dgm:pt>
    <dgm:pt modelId="{D961A8C1-6F3A-4492-92E5-6881D7C55F70}" type="pres">
      <dgm:prSet presAssocID="{EA129E17-48C5-4568-89FC-2C6A6965B68D}" presName="composite3" presStyleCnt="0"/>
      <dgm:spPr/>
    </dgm:pt>
    <dgm:pt modelId="{19FBC0A4-6416-489F-9B3B-2E2CB8CEB321}" type="pres">
      <dgm:prSet presAssocID="{EA129E17-48C5-4568-89FC-2C6A6965B68D}" presName="background3" presStyleLbl="node3" presStyleIdx="0" presStyleCnt="2"/>
      <dgm:spPr/>
    </dgm:pt>
    <dgm:pt modelId="{B482C7C1-2376-44DF-8E62-CEFE00F05B20}" type="pres">
      <dgm:prSet presAssocID="{EA129E17-48C5-4568-89FC-2C6A6965B68D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ACB3F7-AACC-481B-A9C5-AFB9AEDBCFD7}" type="pres">
      <dgm:prSet presAssocID="{EA129E17-48C5-4568-89FC-2C6A6965B68D}" presName="hierChild4" presStyleCnt="0"/>
      <dgm:spPr/>
    </dgm:pt>
    <dgm:pt modelId="{7CDE9B58-0671-4A6F-ABDE-9AF6D75E2140}" type="pres">
      <dgm:prSet presAssocID="{38111E3B-1827-4F3D-9836-4789ADB09B16}" presName="Name17" presStyleLbl="parChTrans1D3" presStyleIdx="1" presStyleCnt="2"/>
      <dgm:spPr/>
      <dgm:t>
        <a:bodyPr/>
        <a:lstStyle/>
        <a:p>
          <a:endParaRPr lang="ru-RU"/>
        </a:p>
      </dgm:t>
    </dgm:pt>
    <dgm:pt modelId="{C453DCE2-68D2-427D-BE19-1B80902B6671}" type="pres">
      <dgm:prSet presAssocID="{8BCF503D-66A2-4B9B-AC08-916777844A39}" presName="hierRoot3" presStyleCnt="0"/>
      <dgm:spPr/>
    </dgm:pt>
    <dgm:pt modelId="{97A1DB9E-54C5-48BB-812B-CF265E24D724}" type="pres">
      <dgm:prSet presAssocID="{8BCF503D-66A2-4B9B-AC08-916777844A39}" presName="composite3" presStyleCnt="0"/>
      <dgm:spPr/>
    </dgm:pt>
    <dgm:pt modelId="{7D6D2494-505B-47E5-8232-9FB15C3ED6BD}" type="pres">
      <dgm:prSet presAssocID="{8BCF503D-66A2-4B9B-AC08-916777844A39}" presName="background3" presStyleLbl="node3" presStyleIdx="1" presStyleCnt="2"/>
      <dgm:spPr/>
    </dgm:pt>
    <dgm:pt modelId="{0F612620-122F-4A2C-8385-E5452C27A98B}" type="pres">
      <dgm:prSet presAssocID="{8BCF503D-66A2-4B9B-AC08-916777844A3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767D11-12CB-4E8C-9D3E-945C6F476359}" type="pres">
      <dgm:prSet presAssocID="{8BCF503D-66A2-4B9B-AC08-916777844A39}" presName="hierChild4" presStyleCnt="0"/>
      <dgm:spPr/>
    </dgm:pt>
  </dgm:ptLst>
  <dgm:cxnLst>
    <dgm:cxn modelId="{8132FE93-17B5-4C46-A2F0-C2CD33CD56B0}" type="presOf" srcId="{9CAA49FD-A700-463C-B082-F32723A20E37}" destId="{2D6F3782-CCC1-436F-8418-1A83F76559DB}" srcOrd="0" destOrd="0" presId="urn:microsoft.com/office/officeart/2005/8/layout/hierarchy1"/>
    <dgm:cxn modelId="{01CFCC3A-7042-4112-B54F-6FEF3901F48D}" type="presOf" srcId="{38111E3B-1827-4F3D-9836-4789ADB09B16}" destId="{7CDE9B58-0671-4A6F-ABDE-9AF6D75E2140}" srcOrd="0" destOrd="0" presId="urn:microsoft.com/office/officeart/2005/8/layout/hierarchy1"/>
    <dgm:cxn modelId="{766A983C-F090-443C-9E77-FC12123C43BB}" type="presOf" srcId="{EA129E17-48C5-4568-89FC-2C6A6965B68D}" destId="{B482C7C1-2376-44DF-8E62-CEFE00F05B20}" srcOrd="0" destOrd="0" presId="urn:microsoft.com/office/officeart/2005/8/layout/hierarchy1"/>
    <dgm:cxn modelId="{DDE2826D-2738-4189-BD1B-1AFB83FC946D}" type="presOf" srcId="{1054E474-34D6-4C9C-A392-0A4BAAD4F5B6}" destId="{5CC580EE-5C46-4D85-BCA8-6408D9FE8F19}" srcOrd="0" destOrd="0" presId="urn:microsoft.com/office/officeart/2005/8/layout/hierarchy1"/>
    <dgm:cxn modelId="{126834ED-FB5D-412F-932B-4A55EFEDFA9D}" type="presOf" srcId="{BD99018B-AAD0-4409-88CD-D216B577E086}" destId="{D6C52180-5900-404C-8FBF-22E20C5DF199}" srcOrd="0" destOrd="0" presId="urn:microsoft.com/office/officeart/2005/8/layout/hierarchy1"/>
    <dgm:cxn modelId="{D1944FC5-EC7C-4DAB-B7E4-F05A288D00DE}" srcId="{B8623C4A-D6BD-4B1A-9919-05854289B0EB}" destId="{1054E474-34D6-4C9C-A392-0A4BAAD4F5B6}" srcOrd="1" destOrd="0" parTransId="{5A7D5968-3E69-44D5-95F1-471E1D395259}" sibTransId="{1817A74F-406B-4C3D-BEB1-F1194CF812E0}"/>
    <dgm:cxn modelId="{94937044-F9D5-4D4F-9EA6-D1F97CB7F213}" type="presOf" srcId="{8BCF503D-66A2-4B9B-AC08-916777844A39}" destId="{0F612620-122F-4A2C-8385-E5452C27A98B}" srcOrd="0" destOrd="0" presId="urn:microsoft.com/office/officeart/2005/8/layout/hierarchy1"/>
    <dgm:cxn modelId="{4A8F8204-7951-4F5F-9646-F0453ED29A52}" type="presOf" srcId="{CA7FAA35-CA3A-4D55-9373-8FE0703C17DF}" destId="{4053E10B-B364-4D72-A75B-170E017068D3}" srcOrd="0" destOrd="0" presId="urn:microsoft.com/office/officeart/2005/8/layout/hierarchy1"/>
    <dgm:cxn modelId="{B2E5C6C2-F42D-4568-BCA2-81DF7D3A733A}" srcId="{B8623C4A-D6BD-4B1A-9919-05854289B0EB}" destId="{BD99018B-AAD0-4409-88CD-D216B577E086}" srcOrd="2" destOrd="0" parTransId="{A2AC34C5-6ED5-4683-B0BF-BE48A9CC015D}" sibTransId="{3A5CC32E-BCE9-4534-8B57-3D4C4EBF3E0E}"/>
    <dgm:cxn modelId="{10D883FE-F198-4B02-ADCD-C991116D8A06}" type="presOf" srcId="{249B2422-6EAB-4202-A4AA-24B24C26CA44}" destId="{E778A163-F630-444F-BB51-8DC240E1F2B3}" srcOrd="0" destOrd="0" presId="urn:microsoft.com/office/officeart/2005/8/layout/hierarchy1"/>
    <dgm:cxn modelId="{A3F81131-4592-4F64-9C81-28EAA6A8264E}" srcId="{9CAA49FD-A700-463C-B082-F32723A20E37}" destId="{B8623C4A-D6BD-4B1A-9919-05854289B0EB}" srcOrd="0" destOrd="0" parTransId="{1A95186B-1DE1-4C66-8A18-2A9DDCDF7481}" sibTransId="{CDEAE65D-0847-4194-A0A7-C12EAECFD046}"/>
    <dgm:cxn modelId="{9F393E72-722D-44E4-A8D5-B1D54D584AB7}" type="presOf" srcId="{5A7D5968-3E69-44D5-95F1-471E1D395259}" destId="{46D0B533-3A8A-4D50-A0CC-CE18AF121773}" srcOrd="0" destOrd="0" presId="urn:microsoft.com/office/officeart/2005/8/layout/hierarchy1"/>
    <dgm:cxn modelId="{F067ED2B-78BC-4DBF-B224-7BD7B18C6DFB}" srcId="{B8623C4A-D6BD-4B1A-9919-05854289B0EB}" destId="{3A01899B-B20B-4388-A4D9-21F6F7655BCD}" srcOrd="0" destOrd="0" parTransId="{249B2422-6EAB-4202-A4AA-24B24C26CA44}" sibTransId="{4409E289-7378-474B-AFDF-23674E6E5704}"/>
    <dgm:cxn modelId="{EB9517CA-17CF-4A47-94BE-072706932F62}" srcId="{BD99018B-AAD0-4409-88CD-D216B577E086}" destId="{EA129E17-48C5-4568-89FC-2C6A6965B68D}" srcOrd="0" destOrd="0" parTransId="{CA7FAA35-CA3A-4D55-9373-8FE0703C17DF}" sibTransId="{90C88DDE-2FEF-415D-8978-827092F3D17E}"/>
    <dgm:cxn modelId="{711F697A-8EAC-4201-B24B-6E1DCD23F354}" type="presOf" srcId="{3A01899B-B20B-4388-A4D9-21F6F7655BCD}" destId="{6CA8DA5B-D0E2-4811-B945-23497D3CC286}" srcOrd="0" destOrd="0" presId="urn:microsoft.com/office/officeart/2005/8/layout/hierarchy1"/>
    <dgm:cxn modelId="{FEA772C7-6CE4-47CD-8F15-BD93C0C282C3}" type="presOf" srcId="{A2AC34C5-6ED5-4683-B0BF-BE48A9CC015D}" destId="{AEA7072F-1140-4A9F-84EC-90CF860812D2}" srcOrd="0" destOrd="0" presId="urn:microsoft.com/office/officeart/2005/8/layout/hierarchy1"/>
    <dgm:cxn modelId="{60DEFD7D-5358-4EAD-B86F-1CE3CC8FD267}" type="presOf" srcId="{B8623C4A-D6BD-4B1A-9919-05854289B0EB}" destId="{3FEA72B3-3AA0-473C-9825-DC481E008CD3}" srcOrd="0" destOrd="0" presId="urn:microsoft.com/office/officeart/2005/8/layout/hierarchy1"/>
    <dgm:cxn modelId="{5917618C-953F-43CA-803E-8BCE1F8943C7}" srcId="{BD99018B-AAD0-4409-88CD-D216B577E086}" destId="{8BCF503D-66A2-4B9B-AC08-916777844A39}" srcOrd="1" destOrd="0" parTransId="{38111E3B-1827-4F3D-9836-4789ADB09B16}" sibTransId="{320F60C6-CB44-422A-98E0-6C1439C5953A}"/>
    <dgm:cxn modelId="{6850DA6F-0480-4038-B684-892A6F394091}" type="presParOf" srcId="{2D6F3782-CCC1-436F-8418-1A83F76559DB}" destId="{0714CC08-F877-44C5-9185-F8A81EF27719}" srcOrd="0" destOrd="0" presId="urn:microsoft.com/office/officeart/2005/8/layout/hierarchy1"/>
    <dgm:cxn modelId="{16550C29-6192-4F9F-961D-55FF8B5B1FD4}" type="presParOf" srcId="{0714CC08-F877-44C5-9185-F8A81EF27719}" destId="{7C939FA8-8102-46B0-8647-A438205B86F9}" srcOrd="0" destOrd="0" presId="urn:microsoft.com/office/officeart/2005/8/layout/hierarchy1"/>
    <dgm:cxn modelId="{CE09A890-378D-4F3E-A7C8-7A519952A434}" type="presParOf" srcId="{7C939FA8-8102-46B0-8647-A438205B86F9}" destId="{D9DD6123-157E-4591-B7E6-6A1A1E897080}" srcOrd="0" destOrd="0" presId="urn:microsoft.com/office/officeart/2005/8/layout/hierarchy1"/>
    <dgm:cxn modelId="{7310C806-4060-4D4D-BA50-8922745CC698}" type="presParOf" srcId="{7C939FA8-8102-46B0-8647-A438205B86F9}" destId="{3FEA72B3-3AA0-473C-9825-DC481E008CD3}" srcOrd="1" destOrd="0" presId="urn:microsoft.com/office/officeart/2005/8/layout/hierarchy1"/>
    <dgm:cxn modelId="{D4DB62F2-3774-499B-A1FD-558E75BA543B}" type="presParOf" srcId="{0714CC08-F877-44C5-9185-F8A81EF27719}" destId="{772263C0-1E82-4241-B790-4CBCAD543785}" srcOrd="1" destOrd="0" presId="urn:microsoft.com/office/officeart/2005/8/layout/hierarchy1"/>
    <dgm:cxn modelId="{A6D0A75E-274F-42A5-A7DD-17C444F1CD45}" type="presParOf" srcId="{772263C0-1E82-4241-B790-4CBCAD543785}" destId="{E778A163-F630-444F-BB51-8DC240E1F2B3}" srcOrd="0" destOrd="0" presId="urn:microsoft.com/office/officeart/2005/8/layout/hierarchy1"/>
    <dgm:cxn modelId="{AD8C99A5-B81F-4D23-BCC2-895DD046725F}" type="presParOf" srcId="{772263C0-1E82-4241-B790-4CBCAD543785}" destId="{BABB09B7-B093-442B-BB5A-130BC6BB56DC}" srcOrd="1" destOrd="0" presId="urn:microsoft.com/office/officeart/2005/8/layout/hierarchy1"/>
    <dgm:cxn modelId="{CB94D929-3E63-4C18-B02F-3C85A8E12E89}" type="presParOf" srcId="{BABB09B7-B093-442B-BB5A-130BC6BB56DC}" destId="{1D14BB0E-B3C1-49F6-AB57-B16615574C96}" srcOrd="0" destOrd="0" presId="urn:microsoft.com/office/officeart/2005/8/layout/hierarchy1"/>
    <dgm:cxn modelId="{DACB7D4F-B7A3-4A65-A70B-9BE0E54CA4F7}" type="presParOf" srcId="{1D14BB0E-B3C1-49F6-AB57-B16615574C96}" destId="{03810C8E-23BA-4EA5-BC14-2A36E29F3633}" srcOrd="0" destOrd="0" presId="urn:microsoft.com/office/officeart/2005/8/layout/hierarchy1"/>
    <dgm:cxn modelId="{43706DEF-5113-4660-8C35-5401733D2668}" type="presParOf" srcId="{1D14BB0E-B3C1-49F6-AB57-B16615574C96}" destId="{6CA8DA5B-D0E2-4811-B945-23497D3CC286}" srcOrd="1" destOrd="0" presId="urn:microsoft.com/office/officeart/2005/8/layout/hierarchy1"/>
    <dgm:cxn modelId="{F71266B8-2F00-46DA-8D6A-B9A7D0F1AD8E}" type="presParOf" srcId="{BABB09B7-B093-442B-BB5A-130BC6BB56DC}" destId="{D9A8E75A-A1FF-4894-A996-6A7155853A5C}" srcOrd="1" destOrd="0" presId="urn:microsoft.com/office/officeart/2005/8/layout/hierarchy1"/>
    <dgm:cxn modelId="{4CE0FE49-15E8-4D32-8229-2E0B8F32701B}" type="presParOf" srcId="{772263C0-1E82-4241-B790-4CBCAD543785}" destId="{46D0B533-3A8A-4D50-A0CC-CE18AF121773}" srcOrd="2" destOrd="0" presId="urn:microsoft.com/office/officeart/2005/8/layout/hierarchy1"/>
    <dgm:cxn modelId="{D3DF1F04-025E-47BA-87EE-BC95014E1964}" type="presParOf" srcId="{772263C0-1E82-4241-B790-4CBCAD543785}" destId="{92519C7A-0475-4E99-8A6A-5993725FF532}" srcOrd="3" destOrd="0" presId="urn:microsoft.com/office/officeart/2005/8/layout/hierarchy1"/>
    <dgm:cxn modelId="{1DF3BFC0-FB0B-4DAF-A917-9E9B0362FECE}" type="presParOf" srcId="{92519C7A-0475-4E99-8A6A-5993725FF532}" destId="{9AA12C0B-15C7-4F69-B432-AB4D46537FF6}" srcOrd="0" destOrd="0" presId="urn:microsoft.com/office/officeart/2005/8/layout/hierarchy1"/>
    <dgm:cxn modelId="{88D60B8F-8A1D-4F93-A39E-983987D3233F}" type="presParOf" srcId="{9AA12C0B-15C7-4F69-B432-AB4D46537FF6}" destId="{8AD15F3B-983C-415C-B281-64CD96AC4DA0}" srcOrd="0" destOrd="0" presId="urn:microsoft.com/office/officeart/2005/8/layout/hierarchy1"/>
    <dgm:cxn modelId="{F8C12FF4-5D23-428F-981C-E511F0F6FA8F}" type="presParOf" srcId="{9AA12C0B-15C7-4F69-B432-AB4D46537FF6}" destId="{5CC580EE-5C46-4D85-BCA8-6408D9FE8F19}" srcOrd="1" destOrd="0" presId="urn:microsoft.com/office/officeart/2005/8/layout/hierarchy1"/>
    <dgm:cxn modelId="{22AC791C-9A92-45EE-B92B-3346F173D9B6}" type="presParOf" srcId="{92519C7A-0475-4E99-8A6A-5993725FF532}" destId="{1F53AFCD-B08F-46BA-A2D7-702616587EF8}" srcOrd="1" destOrd="0" presId="urn:microsoft.com/office/officeart/2005/8/layout/hierarchy1"/>
    <dgm:cxn modelId="{9F066421-86E1-402C-85FD-47F04177599F}" type="presParOf" srcId="{772263C0-1E82-4241-B790-4CBCAD543785}" destId="{AEA7072F-1140-4A9F-84EC-90CF860812D2}" srcOrd="4" destOrd="0" presId="urn:microsoft.com/office/officeart/2005/8/layout/hierarchy1"/>
    <dgm:cxn modelId="{D3350920-D928-4A29-AE7F-FF1219F1A915}" type="presParOf" srcId="{772263C0-1E82-4241-B790-4CBCAD543785}" destId="{7F3652B7-F16D-4670-93EA-33270D083894}" srcOrd="5" destOrd="0" presId="urn:microsoft.com/office/officeart/2005/8/layout/hierarchy1"/>
    <dgm:cxn modelId="{6A48E664-C368-4BED-BB59-E09F2845F79C}" type="presParOf" srcId="{7F3652B7-F16D-4670-93EA-33270D083894}" destId="{DABDA309-70CF-4944-BFCC-3A544FE94A4A}" srcOrd="0" destOrd="0" presId="urn:microsoft.com/office/officeart/2005/8/layout/hierarchy1"/>
    <dgm:cxn modelId="{167BF45A-BC53-4269-A89B-0876DA34AEC8}" type="presParOf" srcId="{DABDA309-70CF-4944-BFCC-3A544FE94A4A}" destId="{51CDE422-AAF5-45A7-B377-B90FB69A1323}" srcOrd="0" destOrd="0" presId="urn:microsoft.com/office/officeart/2005/8/layout/hierarchy1"/>
    <dgm:cxn modelId="{3641E113-1AD8-4DAC-8E7A-F47B6832DADE}" type="presParOf" srcId="{DABDA309-70CF-4944-BFCC-3A544FE94A4A}" destId="{D6C52180-5900-404C-8FBF-22E20C5DF199}" srcOrd="1" destOrd="0" presId="urn:microsoft.com/office/officeart/2005/8/layout/hierarchy1"/>
    <dgm:cxn modelId="{A9BD9878-FB83-452A-9B5B-3B83F7EBA642}" type="presParOf" srcId="{7F3652B7-F16D-4670-93EA-33270D083894}" destId="{72905CF5-4715-45F1-AAD1-C96CD310F11D}" srcOrd="1" destOrd="0" presId="urn:microsoft.com/office/officeart/2005/8/layout/hierarchy1"/>
    <dgm:cxn modelId="{EDBDCAA0-55FB-4133-8199-B56E0FFC6B86}" type="presParOf" srcId="{72905CF5-4715-45F1-AAD1-C96CD310F11D}" destId="{4053E10B-B364-4D72-A75B-170E017068D3}" srcOrd="0" destOrd="0" presId="urn:microsoft.com/office/officeart/2005/8/layout/hierarchy1"/>
    <dgm:cxn modelId="{BB3D2E2C-21CF-49CF-9FDF-B65589614B73}" type="presParOf" srcId="{72905CF5-4715-45F1-AAD1-C96CD310F11D}" destId="{A4BD8C61-8F83-4484-A4DB-86CD7FD38D75}" srcOrd="1" destOrd="0" presId="urn:microsoft.com/office/officeart/2005/8/layout/hierarchy1"/>
    <dgm:cxn modelId="{E4224C3E-9543-47DF-B9BF-596E7A173FCF}" type="presParOf" srcId="{A4BD8C61-8F83-4484-A4DB-86CD7FD38D75}" destId="{D961A8C1-6F3A-4492-92E5-6881D7C55F70}" srcOrd="0" destOrd="0" presId="urn:microsoft.com/office/officeart/2005/8/layout/hierarchy1"/>
    <dgm:cxn modelId="{D2793864-FE34-4D55-9852-4C3C1462FD0A}" type="presParOf" srcId="{D961A8C1-6F3A-4492-92E5-6881D7C55F70}" destId="{19FBC0A4-6416-489F-9B3B-2E2CB8CEB321}" srcOrd="0" destOrd="0" presId="urn:microsoft.com/office/officeart/2005/8/layout/hierarchy1"/>
    <dgm:cxn modelId="{F58F2D43-ABA4-4C6C-9673-435F8883C49C}" type="presParOf" srcId="{D961A8C1-6F3A-4492-92E5-6881D7C55F70}" destId="{B482C7C1-2376-44DF-8E62-CEFE00F05B20}" srcOrd="1" destOrd="0" presId="urn:microsoft.com/office/officeart/2005/8/layout/hierarchy1"/>
    <dgm:cxn modelId="{9DF545C2-746A-4EDF-8D53-436448A6138F}" type="presParOf" srcId="{A4BD8C61-8F83-4484-A4DB-86CD7FD38D75}" destId="{14ACB3F7-AACC-481B-A9C5-AFB9AEDBCFD7}" srcOrd="1" destOrd="0" presId="urn:microsoft.com/office/officeart/2005/8/layout/hierarchy1"/>
    <dgm:cxn modelId="{6241A27F-AA74-4773-B0DA-9C33008817D7}" type="presParOf" srcId="{72905CF5-4715-45F1-AAD1-C96CD310F11D}" destId="{7CDE9B58-0671-4A6F-ABDE-9AF6D75E2140}" srcOrd="2" destOrd="0" presId="urn:microsoft.com/office/officeart/2005/8/layout/hierarchy1"/>
    <dgm:cxn modelId="{1E37C10B-97B0-403C-94F6-8DD2662CDBCD}" type="presParOf" srcId="{72905CF5-4715-45F1-AAD1-C96CD310F11D}" destId="{C453DCE2-68D2-427D-BE19-1B80902B6671}" srcOrd="3" destOrd="0" presId="urn:microsoft.com/office/officeart/2005/8/layout/hierarchy1"/>
    <dgm:cxn modelId="{B3D080F8-357A-47DF-ACB1-9383DB4F3999}" type="presParOf" srcId="{C453DCE2-68D2-427D-BE19-1B80902B6671}" destId="{97A1DB9E-54C5-48BB-812B-CF265E24D724}" srcOrd="0" destOrd="0" presId="urn:microsoft.com/office/officeart/2005/8/layout/hierarchy1"/>
    <dgm:cxn modelId="{090C0956-7970-46D4-A445-390CB1C11EFF}" type="presParOf" srcId="{97A1DB9E-54C5-48BB-812B-CF265E24D724}" destId="{7D6D2494-505B-47E5-8232-9FB15C3ED6BD}" srcOrd="0" destOrd="0" presId="urn:microsoft.com/office/officeart/2005/8/layout/hierarchy1"/>
    <dgm:cxn modelId="{A578C496-5BD4-4667-A226-1C699DB215E7}" type="presParOf" srcId="{97A1DB9E-54C5-48BB-812B-CF265E24D724}" destId="{0F612620-122F-4A2C-8385-E5452C27A98B}" srcOrd="1" destOrd="0" presId="urn:microsoft.com/office/officeart/2005/8/layout/hierarchy1"/>
    <dgm:cxn modelId="{77D2562D-E3CB-4892-8A28-2456F4C18D39}" type="presParOf" srcId="{C453DCE2-68D2-427D-BE19-1B80902B6671}" destId="{F0767D11-12CB-4E8C-9D3E-945C6F4763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DE9B58-0671-4A6F-ABDE-9AF6D75E2140}">
      <dsp:nvSpPr>
        <dsp:cNvPr id="0" name=""/>
        <dsp:cNvSpPr/>
      </dsp:nvSpPr>
      <dsp:spPr>
        <a:xfrm>
          <a:off x="6385334" y="3872654"/>
          <a:ext cx="1325029" cy="630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731"/>
              </a:lnTo>
              <a:lnTo>
                <a:pt x="1325029" y="429731"/>
              </a:lnTo>
              <a:lnTo>
                <a:pt x="1325029" y="6305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3E10B-B364-4D72-A75B-170E017068D3}">
      <dsp:nvSpPr>
        <dsp:cNvPr id="0" name=""/>
        <dsp:cNvSpPr/>
      </dsp:nvSpPr>
      <dsp:spPr>
        <a:xfrm>
          <a:off x="5060305" y="3872654"/>
          <a:ext cx="1325029" cy="630593"/>
        </a:xfrm>
        <a:custGeom>
          <a:avLst/>
          <a:gdLst/>
          <a:ahLst/>
          <a:cxnLst/>
          <a:rect l="0" t="0" r="0" b="0"/>
          <a:pathLst>
            <a:path>
              <a:moveTo>
                <a:pt x="1325029" y="0"/>
              </a:moveTo>
              <a:lnTo>
                <a:pt x="1325029" y="429731"/>
              </a:lnTo>
              <a:lnTo>
                <a:pt x="0" y="429731"/>
              </a:lnTo>
              <a:lnTo>
                <a:pt x="0" y="6305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7072F-1140-4A9F-84EC-90CF860812D2}">
      <dsp:nvSpPr>
        <dsp:cNvPr id="0" name=""/>
        <dsp:cNvSpPr/>
      </dsp:nvSpPr>
      <dsp:spPr>
        <a:xfrm>
          <a:off x="3735276" y="1865235"/>
          <a:ext cx="2650058" cy="630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731"/>
              </a:lnTo>
              <a:lnTo>
                <a:pt x="2650058" y="429731"/>
              </a:lnTo>
              <a:lnTo>
                <a:pt x="2650058" y="630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0B533-3A8A-4D50-A0CC-CE18AF121773}">
      <dsp:nvSpPr>
        <dsp:cNvPr id="0" name=""/>
        <dsp:cNvSpPr/>
      </dsp:nvSpPr>
      <dsp:spPr>
        <a:xfrm>
          <a:off x="3689556" y="1865235"/>
          <a:ext cx="91440" cy="6305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8A163-F630-444F-BB51-8DC240E1F2B3}">
      <dsp:nvSpPr>
        <dsp:cNvPr id="0" name=""/>
        <dsp:cNvSpPr/>
      </dsp:nvSpPr>
      <dsp:spPr>
        <a:xfrm>
          <a:off x="1085217" y="1865235"/>
          <a:ext cx="2650058" cy="630593"/>
        </a:xfrm>
        <a:custGeom>
          <a:avLst/>
          <a:gdLst/>
          <a:ahLst/>
          <a:cxnLst/>
          <a:rect l="0" t="0" r="0" b="0"/>
          <a:pathLst>
            <a:path>
              <a:moveTo>
                <a:pt x="2650058" y="0"/>
              </a:moveTo>
              <a:lnTo>
                <a:pt x="2650058" y="429731"/>
              </a:lnTo>
              <a:lnTo>
                <a:pt x="0" y="429731"/>
              </a:lnTo>
              <a:lnTo>
                <a:pt x="0" y="630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D6123-157E-4591-B7E6-6A1A1E897080}">
      <dsp:nvSpPr>
        <dsp:cNvPr id="0" name=""/>
        <dsp:cNvSpPr/>
      </dsp:nvSpPr>
      <dsp:spPr>
        <a:xfrm>
          <a:off x="1518781" y="488409"/>
          <a:ext cx="4432988" cy="1376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EA72B3-3AA0-473C-9825-DC481E008CD3}">
      <dsp:nvSpPr>
        <dsp:cNvPr id="0" name=""/>
        <dsp:cNvSpPr/>
      </dsp:nvSpPr>
      <dsp:spPr>
        <a:xfrm>
          <a:off x="1759696" y="717278"/>
          <a:ext cx="4432988" cy="137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FFC000"/>
              </a:solidFill>
            </a:rPr>
            <a:t>Классификация игр</a:t>
          </a:r>
          <a:endParaRPr lang="ru-RU" sz="2800" kern="1200" dirty="0">
            <a:solidFill>
              <a:srgbClr val="FFC000"/>
            </a:solidFill>
          </a:endParaRPr>
        </a:p>
      </dsp:txBody>
      <dsp:txXfrm>
        <a:off x="1759696" y="717278"/>
        <a:ext cx="4432988" cy="1376825"/>
      </dsp:txXfrm>
    </dsp:sp>
    <dsp:sp modelId="{03810C8E-23BA-4EA5-BC14-2A36E29F3633}">
      <dsp:nvSpPr>
        <dsp:cNvPr id="0" name=""/>
        <dsp:cNvSpPr/>
      </dsp:nvSpPr>
      <dsp:spPr>
        <a:xfrm>
          <a:off x="1103" y="2495828"/>
          <a:ext cx="2168229" cy="1376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A8DA5B-D0E2-4811-B945-23497D3CC286}">
      <dsp:nvSpPr>
        <dsp:cNvPr id="0" name=""/>
        <dsp:cNvSpPr/>
      </dsp:nvSpPr>
      <dsp:spPr>
        <a:xfrm>
          <a:off x="242017" y="2724697"/>
          <a:ext cx="2168229" cy="137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70C0"/>
              </a:solidFill>
            </a:rPr>
            <a:t>По месту и условиям проведения</a:t>
          </a:r>
          <a:r>
            <a:rPr lang="ru-RU" sz="1400" b="1" i="0" kern="1200" dirty="0" smtClean="0">
              <a:solidFill>
                <a:srgbClr val="0070C0"/>
              </a:solidFill>
            </a:rPr>
            <a:t>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/>
            <a:t>Подвижные на открытом воздухе, </a:t>
          </a:r>
          <a:r>
            <a:rPr lang="ru-RU" sz="1100" b="0" i="0" kern="1200" dirty="0" smtClean="0"/>
            <a:t>в помещении</a:t>
          </a:r>
          <a:endParaRPr lang="ru-RU" sz="1100" kern="1200" dirty="0"/>
        </a:p>
      </dsp:txBody>
      <dsp:txXfrm>
        <a:off x="242017" y="2724697"/>
        <a:ext cx="2168229" cy="1376825"/>
      </dsp:txXfrm>
    </dsp:sp>
    <dsp:sp modelId="{8AD15F3B-983C-415C-B281-64CD96AC4DA0}">
      <dsp:nvSpPr>
        <dsp:cNvPr id="0" name=""/>
        <dsp:cNvSpPr/>
      </dsp:nvSpPr>
      <dsp:spPr>
        <a:xfrm>
          <a:off x="2651161" y="2495828"/>
          <a:ext cx="2168229" cy="1376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C580EE-5C46-4D85-BCA8-6408D9FE8F19}">
      <dsp:nvSpPr>
        <dsp:cNvPr id="0" name=""/>
        <dsp:cNvSpPr/>
      </dsp:nvSpPr>
      <dsp:spPr>
        <a:xfrm>
          <a:off x="2892075" y="2724697"/>
          <a:ext cx="2168229" cy="137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70C0"/>
              </a:solidFill>
            </a:rPr>
            <a:t>По целям проведения</a:t>
          </a:r>
          <a:r>
            <a:rPr lang="ru-RU" sz="1400" b="1" i="0" kern="1200" dirty="0" smtClean="0">
              <a:solidFill>
                <a:srgbClr val="0070C0"/>
              </a:solidFill>
            </a:rPr>
            <a:t>. </a:t>
          </a:r>
          <a:r>
            <a:rPr lang="ru-RU" sz="1100" b="0" i="0" kern="1200" dirty="0" smtClean="0"/>
            <a:t> спортивные, художественные, организаторские, психологические, трудовые</a:t>
          </a:r>
          <a:endParaRPr lang="ru-RU" sz="1100" kern="1200" dirty="0"/>
        </a:p>
      </dsp:txBody>
      <dsp:txXfrm>
        <a:off x="2892075" y="2724697"/>
        <a:ext cx="2168229" cy="1376825"/>
      </dsp:txXfrm>
    </dsp:sp>
    <dsp:sp modelId="{51CDE422-AAF5-45A7-B377-B90FB69A1323}">
      <dsp:nvSpPr>
        <dsp:cNvPr id="0" name=""/>
        <dsp:cNvSpPr/>
      </dsp:nvSpPr>
      <dsp:spPr>
        <a:xfrm>
          <a:off x="5301219" y="2495828"/>
          <a:ext cx="2168229" cy="1376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C52180-5900-404C-8FBF-22E20C5DF199}">
      <dsp:nvSpPr>
        <dsp:cNvPr id="0" name=""/>
        <dsp:cNvSpPr/>
      </dsp:nvSpPr>
      <dsp:spPr>
        <a:xfrm>
          <a:off x="5542134" y="2724697"/>
          <a:ext cx="2168229" cy="137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70C0"/>
              </a:solidFill>
            </a:rPr>
            <a:t>Комплексные игры</a:t>
          </a:r>
          <a:r>
            <a:rPr lang="ru-RU" sz="1100" b="0" i="0" kern="1200" dirty="0" smtClean="0">
              <a:solidFill>
                <a:srgbClr val="0070C0"/>
              </a:solidFill>
            </a:rPr>
            <a:t>.</a:t>
          </a:r>
          <a:endParaRPr lang="ru-RU" sz="1100" kern="1200" dirty="0">
            <a:solidFill>
              <a:srgbClr val="0070C0"/>
            </a:solidFill>
          </a:endParaRPr>
        </a:p>
      </dsp:txBody>
      <dsp:txXfrm>
        <a:off x="5542134" y="2724697"/>
        <a:ext cx="2168229" cy="1376825"/>
      </dsp:txXfrm>
    </dsp:sp>
    <dsp:sp modelId="{19FBC0A4-6416-489F-9B3B-2E2CB8CEB321}">
      <dsp:nvSpPr>
        <dsp:cNvPr id="0" name=""/>
        <dsp:cNvSpPr/>
      </dsp:nvSpPr>
      <dsp:spPr>
        <a:xfrm>
          <a:off x="3976190" y="4503247"/>
          <a:ext cx="2168229" cy="1376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82C7C1-2376-44DF-8E62-CEFE00F05B20}">
      <dsp:nvSpPr>
        <dsp:cNvPr id="0" name=""/>
        <dsp:cNvSpPr/>
      </dsp:nvSpPr>
      <dsp:spPr>
        <a:xfrm>
          <a:off x="4217105" y="4732116"/>
          <a:ext cx="2168229" cy="137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00B050"/>
              </a:solidFill>
            </a:rPr>
            <a:t>Сюжетно-ролевые игры</a:t>
          </a:r>
          <a:r>
            <a:rPr lang="ru-RU" sz="1200" b="1" i="0" kern="1200" dirty="0" smtClean="0">
              <a:solidFill>
                <a:srgbClr val="00B050"/>
              </a:solidFill>
            </a:rPr>
            <a:t>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/>
            <a:t>В основе этих игр лежит некий сценарий, сюжет, согласно которому распределяются роли между участниками. В основе такой игры могут быть книжные сюжеты.</a:t>
          </a:r>
          <a:endParaRPr lang="ru-RU" sz="1100" kern="1200" dirty="0"/>
        </a:p>
      </dsp:txBody>
      <dsp:txXfrm>
        <a:off x="4217105" y="4732116"/>
        <a:ext cx="2168229" cy="1376825"/>
      </dsp:txXfrm>
    </dsp:sp>
    <dsp:sp modelId="{7D6D2494-505B-47E5-8232-9FB15C3ED6BD}">
      <dsp:nvSpPr>
        <dsp:cNvPr id="0" name=""/>
        <dsp:cNvSpPr/>
      </dsp:nvSpPr>
      <dsp:spPr>
        <a:xfrm>
          <a:off x="6626248" y="4503247"/>
          <a:ext cx="2168229" cy="1376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612620-122F-4A2C-8385-E5452C27A98B}">
      <dsp:nvSpPr>
        <dsp:cNvPr id="0" name=""/>
        <dsp:cNvSpPr/>
      </dsp:nvSpPr>
      <dsp:spPr>
        <a:xfrm>
          <a:off x="6867163" y="4732116"/>
          <a:ext cx="2168229" cy="137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00B050"/>
              </a:solidFill>
            </a:rPr>
            <a:t>Тематические ролевые игры</a:t>
          </a:r>
          <a:r>
            <a:rPr lang="ru-RU" sz="1200" b="1" i="0" kern="1200" dirty="0" smtClean="0">
              <a:solidFill>
                <a:srgbClr val="00B050"/>
              </a:solidFill>
            </a:rPr>
            <a:t>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/>
            <a:t>Игры, в которых сюжет развивается самостоятельно, а задана только тема игры (например, игра “в войну”).</a:t>
          </a:r>
          <a:endParaRPr lang="ru-RU" sz="1100" kern="1200" dirty="0"/>
        </a:p>
      </dsp:txBody>
      <dsp:txXfrm>
        <a:off x="6867163" y="4732116"/>
        <a:ext cx="2168229" cy="1376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A6FB7-06BE-475D-A921-F1816F300B94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AC803-19A0-4EDE-8A27-306313078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08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AC803-19A0-4EDE-8A27-306313078E4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72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4925" y="2800350"/>
            <a:ext cx="3495675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4925" y="3752850"/>
            <a:ext cx="3495675" cy="685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00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9263" y="438150"/>
            <a:ext cx="1887537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3475" y="438150"/>
            <a:ext cx="5513388" cy="5810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90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36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2044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34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72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46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75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89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551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2278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4527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438150"/>
            <a:ext cx="724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1905000"/>
            <a:ext cx="7315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2852936"/>
            <a:ext cx="6990928" cy="1636762"/>
          </a:xfrm>
        </p:spPr>
        <p:txBody>
          <a:bodyPr/>
          <a:lstStyle/>
          <a:p>
            <a:r>
              <a:rPr lang="ru-RU" sz="4400" b="1" dirty="0" smtClean="0"/>
              <a:t>Классификация </a:t>
            </a:r>
            <a:br>
              <a:rPr lang="ru-RU" sz="4400" b="1" dirty="0" smtClean="0"/>
            </a:br>
            <a:r>
              <a:rPr lang="ru-RU" sz="4400" b="1" dirty="0" smtClean="0"/>
              <a:t>игр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941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игр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По скорости и времени </a:t>
            </a:r>
            <a:r>
              <a:rPr lang="ru-RU" sz="36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проведения</a:t>
            </a: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сезонные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игры-минутки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кратковременные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длительные</a:t>
            </a:r>
          </a:p>
        </p:txBody>
      </p:sp>
    </p:spTree>
    <p:extLst>
      <p:ext uri="{BB962C8B-B14F-4D97-AF65-F5344CB8AC3E}">
        <p14:creationId xmlns:p14="http://schemas.microsoft.com/office/powerpoint/2010/main" xmlns="" val="38767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Какая </a:t>
            </a:r>
            <a:r>
              <a:rPr lang="ru-RU" sz="36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цель игры или, другими словами, для чего Вы её проводите</a:t>
            </a:r>
            <a:r>
              <a:rPr lang="ru-RU" sz="36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: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и развитие коллектива;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выявление и развитие талантов и способностей (интеллектуально - познавательные игры, спортивные игры, упражнения на снятие зажимов);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занять паузу.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47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3. Условия, которыми Вы располагаете для проведения </a:t>
            </a:r>
            <a:r>
              <a:rPr lang="ru-RU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игры</a:t>
            </a:r>
          </a:p>
          <a:p>
            <a:pPr algn="ctr"/>
            <a:endParaRPr lang="ru-RU" dirty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помещение или улица,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территория передвижения,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сидеть в кругу,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актовый зал,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площадка.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87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5112568"/>
          </a:xfrm>
        </p:spPr>
        <p:txBody>
          <a:bodyPr/>
          <a:lstStyle/>
          <a:p>
            <a:r>
              <a:rPr lang="ru-RU" sz="5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– </a:t>
            </a:r>
            <a:r>
              <a:rPr lang="ru-RU" sz="4400" dirty="0" smtClean="0"/>
              <a:t>важный элемент развития личности, она сопровождает человека с рождения.</a:t>
            </a:r>
          </a:p>
          <a:p>
            <a:r>
              <a:rPr lang="ru-RU" sz="4400" dirty="0" smtClean="0"/>
              <a:t>ИГРОМАСТЕР</a:t>
            </a:r>
          </a:p>
          <a:p>
            <a:pPr>
              <a:buNone/>
            </a:pPr>
            <a:endParaRPr lang="ru-RU" sz="4400" dirty="0" smtClean="0"/>
          </a:p>
        </p:txBody>
      </p:sp>
      <p:pic>
        <p:nvPicPr>
          <p:cNvPr id="1026" name="Picture 2" descr="C:\Users\Дмитрий\Desktop\malchiki-igraut-mjach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251176" cy="32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73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275" y="438150"/>
            <a:ext cx="7705725" cy="4572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Игры различаются: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12168"/>
            <a:ext cx="8892480" cy="5733256"/>
          </a:xfrm>
        </p:spPr>
        <p:txBody>
          <a:bodyPr/>
          <a:lstStyle/>
          <a:p>
            <a:r>
              <a:rPr lang="ru-RU" b="1" dirty="0" smtClean="0"/>
              <a:t>По месту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/>
              <a:t>Цели </a:t>
            </a:r>
          </a:p>
          <a:p>
            <a:r>
              <a:rPr lang="ru-RU" b="1" dirty="0" smtClean="0"/>
              <a:t>Форме </a:t>
            </a:r>
          </a:p>
          <a:p>
            <a:r>
              <a:rPr lang="ru-RU" b="1" dirty="0" smtClean="0"/>
              <a:t>Длительности </a:t>
            </a:r>
          </a:p>
          <a:p>
            <a:r>
              <a:rPr lang="ru-RU" b="1" dirty="0" smtClean="0"/>
              <a:t>Уровню организации </a:t>
            </a:r>
          </a:p>
          <a:p>
            <a:r>
              <a:rPr lang="ru-RU" b="1" dirty="0" smtClean="0"/>
              <a:t>Сюжетно-ролевые и тематические</a:t>
            </a:r>
          </a:p>
          <a:p>
            <a:r>
              <a:rPr lang="ru-RU" b="1" dirty="0" smtClean="0"/>
              <a:t>Трудовые, психологические, организаторские, спортивные</a:t>
            </a:r>
            <a:endParaRPr lang="ru-RU" b="1" dirty="0"/>
          </a:p>
        </p:txBody>
      </p:sp>
      <p:pic>
        <p:nvPicPr>
          <p:cNvPr id="3075" name="Picture 3" descr="C:\Users\Дмитрий\Desktop\hello_html_6489d16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952349" cy="11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13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275" y="438150"/>
            <a:ext cx="7705725" cy="457200"/>
          </a:xfrm>
        </p:spPr>
        <p:txBody>
          <a:bodyPr/>
          <a:lstStyle/>
          <a:p>
            <a:pPr algn="ctr"/>
            <a:r>
              <a:rPr lang="ru-RU" b="1" dirty="0" smtClean="0"/>
              <a:t>Игры на местности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928992" cy="5733256"/>
          </a:xfrm>
        </p:spPr>
        <p:txBody>
          <a:bodyPr/>
          <a:lstStyle/>
          <a:p>
            <a:pPr algn="just">
              <a:buNone/>
            </a:pPr>
            <a:endParaRPr lang="ru-RU" sz="6000" dirty="0" smtClean="0"/>
          </a:p>
          <a:p>
            <a:pPr algn="just">
              <a:buNone/>
            </a:pPr>
            <a:r>
              <a:rPr lang="ru-RU" sz="6600" dirty="0" smtClean="0"/>
              <a:t>Подготовка </a:t>
            </a:r>
          </a:p>
          <a:p>
            <a:pPr algn="just">
              <a:buNone/>
            </a:pPr>
            <a:r>
              <a:rPr lang="ru-RU" sz="6600" dirty="0" smtClean="0"/>
              <a:t>Безопасность</a:t>
            </a:r>
          </a:p>
          <a:p>
            <a:pPr algn="just">
              <a:buNone/>
            </a:pPr>
            <a:r>
              <a:rPr lang="ru-RU" sz="6600" dirty="0" smtClean="0"/>
              <a:t>Обеспеченность 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12290" name="Picture 2" descr="C:\Users\Дмитрий\Desktop\108492423_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498" y="5373216"/>
            <a:ext cx="1101502" cy="11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9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275" y="438150"/>
            <a:ext cx="7705725" cy="4572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Советы по проведению игр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400600"/>
          </a:xfrm>
        </p:spPr>
        <p:txBody>
          <a:bodyPr/>
          <a:lstStyle/>
          <a:p>
            <a:r>
              <a:rPr lang="ru-RU" b="1" dirty="0" smtClean="0"/>
              <a:t>Чёткие правила</a:t>
            </a:r>
          </a:p>
          <a:p>
            <a:r>
              <a:rPr lang="ru-RU" b="1" dirty="0" smtClean="0"/>
              <a:t>Отсутствие пауз</a:t>
            </a:r>
          </a:p>
          <a:p>
            <a:r>
              <a:rPr lang="ru-RU" b="1" dirty="0" smtClean="0"/>
              <a:t>Равномерное распределение сильных и слабых</a:t>
            </a:r>
          </a:p>
          <a:p>
            <a:r>
              <a:rPr lang="ru-RU" b="1" dirty="0" smtClean="0"/>
              <a:t>Не удалять из игры на длительный срок</a:t>
            </a:r>
          </a:p>
          <a:p>
            <a:r>
              <a:rPr lang="ru-RU" b="1" dirty="0" smtClean="0"/>
              <a:t>Не очень трудная, но и не очень лёгкая</a:t>
            </a:r>
          </a:p>
          <a:p>
            <a:r>
              <a:rPr lang="ru-RU" b="1" dirty="0" smtClean="0"/>
              <a:t>Ведущий – уверенный и дружелюбный</a:t>
            </a:r>
          </a:p>
          <a:p>
            <a:r>
              <a:rPr lang="ru-RU" b="1" dirty="0" smtClean="0"/>
              <a:t>Игра не балаган!</a:t>
            </a:r>
          </a:p>
          <a:p>
            <a:r>
              <a:rPr lang="ru-RU" b="1" dirty="0" smtClean="0"/>
              <a:t>Обсуждение после игры</a:t>
            </a:r>
          </a:p>
          <a:p>
            <a:endParaRPr lang="ru-RU" sz="2800" dirty="0"/>
          </a:p>
        </p:txBody>
      </p:sp>
      <p:pic>
        <p:nvPicPr>
          <p:cNvPr id="13314" name="Picture 2" descr="C:\Users\Дмитрий\Desktop\2fe89fe445f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4744"/>
            <a:ext cx="1426382" cy="10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5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0118"/>
            <a:ext cx="7248525" cy="90261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Классификация игр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9201559"/>
              </p:ext>
            </p:extLst>
          </p:nvPr>
        </p:nvGraphicFramePr>
        <p:xfrm>
          <a:off x="107504" y="648072"/>
          <a:ext cx="903649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C:\Users\Дмитрий\Desktop\2fe89fe445f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36969"/>
            <a:ext cx="2160240" cy="16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митрий\Desktop\108492423_7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2575718" cy="257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3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игр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3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содержанию поставленных задач</a:t>
            </a:r>
            <a:r>
              <a:rPr lang="ru-RU" sz="36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знакомство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а лидерство</a:t>
            </a:r>
            <a:endParaRPr lang="ru-RU" dirty="0" smtClean="0"/>
          </a:p>
          <a:p>
            <a:r>
              <a:rPr lang="ru-RU" dirty="0" smtClean="0"/>
              <a:t>на сплочение</a:t>
            </a:r>
          </a:p>
          <a:p>
            <a:r>
              <a:rPr lang="ru-RU" dirty="0" smtClean="0"/>
              <a:t>розыгрыши</a:t>
            </a:r>
          </a:p>
          <a:p>
            <a:r>
              <a:rPr lang="ru-RU" dirty="0" smtClean="0"/>
              <a:t>познавательные</a:t>
            </a:r>
          </a:p>
          <a:p>
            <a:r>
              <a:rPr lang="ru-RU" dirty="0" smtClean="0"/>
              <a:t>развлекательные</a:t>
            </a: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170" name="Picture 2" descr="C:\Users\Дмитрий\Desktop\hello_html_6489d16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805264"/>
            <a:ext cx="2699791" cy="107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митрий\Desktop\hello_html_6489d16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11763"/>
            <a:ext cx="2699791" cy="107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митрий\Desktop\hello_html_6489d16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11763"/>
            <a:ext cx="2699791" cy="107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Дмитрий\Desktop\hello_html_6489d16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11763"/>
            <a:ext cx="2699791" cy="107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93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игр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36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форме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dirty="0"/>
              <a:t>т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анцы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интеллектуальные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эстафеты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тренинги</a:t>
            </a:r>
          </a:p>
          <a:p>
            <a:endParaRPr lang="ru-RU" dirty="0"/>
          </a:p>
        </p:txBody>
      </p:sp>
      <p:pic>
        <p:nvPicPr>
          <p:cNvPr id="8194" name="Picture 2" descr="C:\Users\Дмитрий\Desktop\195348-image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4729068" cy="17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0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игр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По количеству </a:t>
            </a:r>
            <a:r>
              <a:rPr lang="ru-RU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участников</a:t>
            </a: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индивидуальные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командные</a:t>
            </a:r>
          </a:p>
          <a:p>
            <a:endParaRPr lang="ru-RU" dirty="0"/>
          </a:p>
        </p:txBody>
      </p:sp>
      <p:pic>
        <p:nvPicPr>
          <p:cNvPr id="9218" name="Picture 2" descr="C:\Users\Дмитрий\Desktop\3e13bbc7ab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3984104" cy="35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85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888888"/>
      </a:lt2>
      <a:accent1>
        <a:srgbClr val="9E9E9E"/>
      </a:accent1>
      <a:accent2>
        <a:srgbClr val="BEBEBE"/>
      </a:accent2>
      <a:accent3>
        <a:srgbClr val="FFFFFF"/>
      </a:accent3>
      <a:accent4>
        <a:srgbClr val="404040"/>
      </a:accent4>
      <a:accent5>
        <a:srgbClr val="CCCCCC"/>
      </a:accent5>
      <a:accent6>
        <a:srgbClr val="ACACAC"/>
      </a:accent6>
      <a:hlink>
        <a:srgbClr val="BDD00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202</TotalTime>
  <Words>283</Words>
  <Application>Microsoft Office PowerPoint</Application>
  <PresentationFormat>Экран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powerpoint-template-24</vt:lpstr>
      <vt:lpstr>Классификация  игр</vt:lpstr>
      <vt:lpstr>Слайд 2</vt:lpstr>
      <vt:lpstr>Игры различаются:</vt:lpstr>
      <vt:lpstr>Игры на местности</vt:lpstr>
      <vt:lpstr>Советы по проведению игр</vt:lpstr>
      <vt:lpstr>Классификация игр</vt:lpstr>
      <vt:lpstr>Классификация игр</vt:lpstr>
      <vt:lpstr>Классификация игр</vt:lpstr>
      <vt:lpstr>Классификация игр</vt:lpstr>
      <vt:lpstr>Классификация игр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 игр</dc:title>
  <dc:creator>Дмитрий</dc:creator>
  <cp:lastModifiedBy>Uzer</cp:lastModifiedBy>
  <cp:revision>18</cp:revision>
  <dcterms:created xsi:type="dcterms:W3CDTF">2018-03-25T15:54:01Z</dcterms:created>
  <dcterms:modified xsi:type="dcterms:W3CDTF">2021-03-21T16:42:43Z</dcterms:modified>
</cp:coreProperties>
</file>