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4054" y="4797152"/>
            <a:ext cx="6190433" cy="13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Автор: Брехова Инна Викторовна учитель химии МБОУ СОШ №16 с. </a:t>
            </a:r>
            <a:r>
              <a:rPr lang="ru-RU" dirty="0" err="1" smtClean="0"/>
              <a:t>Унароково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893961"/>
          </a:xfrm>
        </p:spPr>
        <p:txBody>
          <a:bodyPr/>
          <a:lstStyle/>
          <a:p>
            <a:r>
              <a:rPr lang="ru-RU" dirty="0" smtClean="0"/>
              <a:t>Будь здоров</a:t>
            </a:r>
            <a:endParaRPr lang="ru-RU" dirty="0"/>
          </a:p>
        </p:txBody>
      </p:sp>
      <p:pic>
        <p:nvPicPr>
          <p:cNvPr id="1027" name="Picture 3" descr="C:\Users\Дом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55" y="1484784"/>
            <a:ext cx="4824536" cy="287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8253" y="3066031"/>
            <a:ext cx="3465388" cy="17326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7943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Рафинированные углеводы являются вредными и содержатся в таких продуктах, как выпечка, конфеты, макароны.</a:t>
            </a:r>
            <a:endParaRPr lang="ru-RU" b="1" dirty="0"/>
          </a:p>
        </p:txBody>
      </p:sp>
      <p:pic>
        <p:nvPicPr>
          <p:cNvPr id="6146" name="Picture 2" descr="C:\Users\Дом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2952327" cy="22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ом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41168"/>
            <a:ext cx="2592288" cy="161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945" y="1640048"/>
            <a:ext cx="8229600" cy="4525963"/>
          </a:xfrm>
        </p:spPr>
        <p:txBody>
          <a:bodyPr/>
          <a:lstStyle/>
          <a:p>
            <a:r>
              <a:rPr lang="ru-RU" dirty="0" smtClean="0"/>
              <a:t>продукты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Белок содержат продукты: мясо, рыба, творог, сыр, яйца</a:t>
            </a:r>
            <a:endParaRPr lang="ru-RU" b="1" dirty="0"/>
          </a:p>
        </p:txBody>
      </p:sp>
      <p:pic>
        <p:nvPicPr>
          <p:cNvPr id="7170" name="Picture 2" descr="C:\Users\Дом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12605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ом\Desktop\1642357805_1-papik-pro-p-tvorog-klipar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07" y="1643382"/>
            <a:ext cx="2669704" cy="26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Дом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10095"/>
            <a:ext cx="2686467" cy="21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Дом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13086"/>
            <a:ext cx="2952327" cy="196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26588"/>
            <a:ext cx="1760275" cy="17602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49" y="208048"/>
            <a:ext cx="8162144" cy="23636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Жиры содержатся в таких продуктах, как сливочное масло, растительное масло, орехи, сыр, сало, колбасные изделия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194" name="Picture 2" descr="C:\Users\Дом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1679"/>
            <a:ext cx="3226282" cy="186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Дом\Desktop\downl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594025"/>
            <a:ext cx="2158950" cy="21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Дом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437112"/>
            <a:ext cx="2158950" cy="21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Дом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0" y="4901243"/>
            <a:ext cx="2318418" cy="16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84984"/>
            <a:ext cx="4286250" cy="2857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65030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Важно потреблять достаточное количество витаминов и микроэлементов, которые содержатся в зелени, овощах и фруктах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809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6048672" cy="40347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Двигательная активность – залог хорошего здоровья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303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80920" cy="5472608"/>
          </a:xfrm>
        </p:spPr>
        <p:txBody>
          <a:bodyPr>
            <a:normAutofit/>
          </a:bodyPr>
          <a:lstStyle/>
          <a:p>
            <a:r>
              <a:rPr lang="ru-RU" b="1" dirty="0"/>
              <a:t>Двигательная активность человека </a:t>
            </a:r>
            <a:r>
              <a:rPr lang="ru-RU" dirty="0"/>
              <a:t>— одно из необходимых условий поддержания нормального функционального состояния человека, его естественная потребность. Нормальная жизнедеятельность практически всех систем и функций человека возможна лишь при определённом уровне двигательной активности.</a:t>
            </a:r>
          </a:p>
        </p:txBody>
      </p:sp>
      <p:pic>
        <p:nvPicPr>
          <p:cNvPr id="1026" name="Picture 2" descr="C:\Users\Дом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3293591" cy="193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1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56992"/>
            <a:ext cx="8219256" cy="276917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 Она влияет на каждую систему организма, в том числе и на нервную систему, улучшая протекание нервных процессов. Также они оказывают благоприятное воздействие на сердце, вызывая учащение сердечных сокращений и приводя к увеличению артериального давления, и на лёгкие, улучшая их вентиляционную способность</a:t>
            </a:r>
            <a:r>
              <a:rPr lang="ru-RU" dirty="0"/>
              <a:t>. </a:t>
            </a:r>
          </a:p>
        </p:txBody>
      </p:sp>
      <p:pic>
        <p:nvPicPr>
          <p:cNvPr id="9218" name="Picture 2" descr="C:\Users\Дом\Desktop\1644883886_23-kartinkin-net-p-kartinki-zdorovii-obraz-zhizni-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439181" cy="229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Дом\Desktop\1644883892_35-kartinkin-net-p-kartinki-zdorovii-obraz-zhizni-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66" y="620688"/>
            <a:ext cx="3442699" cy="22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5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Правильно составленный режим дня - это залог отличного самочувствия школьника, успеваемости на уроках, хорошего настроения. Если ребенок высыпается, вовремя кушает, не устает от учебы, получает достаточно времени на отдых, можно говорить о том, что распорядок составлен удачно.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3528392" cy="1044352"/>
          </a:xfrm>
        </p:spPr>
        <p:txBody>
          <a:bodyPr/>
          <a:lstStyle/>
          <a:p>
            <a:r>
              <a:rPr lang="ru-RU" b="1" dirty="0" smtClean="0"/>
              <a:t>Режим дня</a:t>
            </a:r>
            <a:endParaRPr lang="ru-RU" b="1" dirty="0"/>
          </a:p>
        </p:txBody>
      </p:sp>
      <p:pic>
        <p:nvPicPr>
          <p:cNvPr id="2050" name="Picture 2" descr="C:\Users\Дом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3192760" cy="23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722314"/>
          </a:xfrm>
        </p:spPr>
        <p:txBody>
          <a:bodyPr>
            <a:normAutofit/>
          </a:bodyPr>
          <a:lstStyle/>
          <a:p>
            <a:r>
              <a:rPr lang="ru-RU" sz="3200" b="1" dirty="0"/>
              <a:t>Закаливание</a:t>
            </a:r>
            <a:r>
              <a:rPr lang="ru-RU" sz="3200" dirty="0"/>
              <a:t> — это комплекс регулярно повторяемых мероприятий, которые проводятся с целью повышения устойчивости </a:t>
            </a:r>
            <a:r>
              <a:rPr lang="ru-RU" sz="3200" b="1" dirty="0"/>
              <a:t>организма</a:t>
            </a:r>
            <a:r>
              <a:rPr lang="ru-RU" sz="3200" dirty="0"/>
              <a:t> к факторам окружающей среды.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12976"/>
            <a:ext cx="5876348" cy="2975055"/>
          </a:xfrm>
        </p:spPr>
      </p:pic>
    </p:spTree>
    <p:extLst>
      <p:ext uri="{BB962C8B-B14F-4D97-AF65-F5344CB8AC3E}">
        <p14:creationId xmlns:p14="http://schemas.microsoft.com/office/powerpoint/2010/main" val="21449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373616" cy="5796136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4000" dirty="0" smtClean="0"/>
              <a:t>Виды закаливания</a:t>
            </a:r>
            <a:endParaRPr lang="ru-RU" sz="4000" dirty="0"/>
          </a:p>
          <a:p>
            <a:r>
              <a:rPr lang="ru-RU" dirty="0" smtClean="0"/>
              <a:t>Обтирание</a:t>
            </a:r>
            <a:endParaRPr lang="ru-RU" dirty="0"/>
          </a:p>
          <a:p>
            <a:r>
              <a:rPr lang="ru-RU" dirty="0"/>
              <a:t>Обливание</a:t>
            </a:r>
          </a:p>
          <a:p>
            <a:r>
              <a:rPr lang="ru-RU" dirty="0"/>
              <a:t>Контрастный душ</a:t>
            </a:r>
          </a:p>
          <a:p>
            <a:r>
              <a:rPr lang="ru-RU" dirty="0"/>
              <a:t>Купание на открытом воздухе</a:t>
            </a:r>
          </a:p>
          <a:p>
            <a:r>
              <a:rPr lang="ru-RU" dirty="0"/>
              <a:t>Хождение по воде</a:t>
            </a:r>
          </a:p>
          <a:p>
            <a:r>
              <a:rPr lang="ru-RU" dirty="0"/>
              <a:t>Полоскание рта</a:t>
            </a:r>
          </a:p>
          <a:p>
            <a:r>
              <a:rPr lang="ru-RU" dirty="0"/>
              <a:t>Посещение бассейна</a:t>
            </a:r>
          </a:p>
          <a:p>
            <a:endParaRPr lang="ru-RU" dirty="0"/>
          </a:p>
        </p:txBody>
      </p:sp>
      <p:pic>
        <p:nvPicPr>
          <p:cNvPr id="3074" name="Picture 2" descr="C:\Users\Дом\Desktop\1638811180_19-flomaster-club-p-risunok-na-temu-zakalivanie-krasivie-risun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23" y="1772816"/>
            <a:ext cx="3223896" cy="34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136904" cy="56060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4400" dirty="0" smtClean="0"/>
              <a:t> </a:t>
            </a:r>
            <a:r>
              <a:rPr lang="ru-RU" sz="4400" b="1" dirty="0" smtClean="0"/>
              <a:t>здоровье</a:t>
            </a:r>
            <a:r>
              <a:rPr lang="ru-RU" sz="4400" dirty="0" smtClean="0"/>
              <a:t> </a:t>
            </a:r>
            <a:r>
              <a:rPr lang="ru-RU" dirty="0"/>
              <a:t>— это не только отсутствие физических и психических дефектов и болезней, но и состояние полного физического, душевного и социального благополучия, равновесия. Если человек полностью здоров, сохраняется его нормальная трудоспособность, а жизнь течет размеренно и уравновешенно.</a:t>
            </a:r>
          </a:p>
        </p:txBody>
      </p:sp>
      <p:pic>
        <p:nvPicPr>
          <p:cNvPr id="2050" name="Picture 2" descr="C:\Users\Дом\Desktop\1644883916_20-kartinkin-net-p-kartinki-zdorovii-obraz-zhizn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4320480" cy="28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07" y="1524000"/>
            <a:ext cx="6090586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67128" cy="1038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Вредные привычки укорачивают жизнь и ухудшают ее качество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2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10" y="765478"/>
            <a:ext cx="4751754" cy="4751754"/>
          </a:xfrm>
        </p:spPr>
      </p:pic>
    </p:spTree>
    <p:extLst>
      <p:ext uri="{BB962C8B-B14F-4D97-AF65-F5344CB8AC3E}">
        <p14:creationId xmlns:p14="http://schemas.microsoft.com/office/powerpoint/2010/main" val="596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Правильный режим </a:t>
            </a:r>
            <a:r>
              <a:rPr lang="ru-RU" dirty="0"/>
              <a:t>дня </a:t>
            </a:r>
          </a:p>
          <a:p>
            <a:r>
              <a:rPr lang="ru-RU" dirty="0"/>
              <a:t>Правила личной гигиены </a:t>
            </a:r>
          </a:p>
          <a:p>
            <a:r>
              <a:rPr lang="ru-RU" dirty="0"/>
              <a:t>Физическая активность </a:t>
            </a:r>
          </a:p>
          <a:p>
            <a:r>
              <a:rPr lang="ru-RU" dirty="0"/>
              <a:t>Рациональное питание </a:t>
            </a:r>
          </a:p>
          <a:p>
            <a:r>
              <a:rPr lang="ru-RU" dirty="0"/>
              <a:t>Здоровый сон </a:t>
            </a:r>
          </a:p>
          <a:p>
            <a:r>
              <a:rPr lang="ru-RU" dirty="0"/>
              <a:t>Психоэмоциональная составляющая </a:t>
            </a:r>
          </a:p>
          <a:p>
            <a:r>
              <a:rPr lang="ru-RU" dirty="0"/>
              <a:t>Закаливание организма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охранению и укреплению здоровья способствует: </a:t>
            </a:r>
            <a:endParaRPr lang="ru-RU" b="1" dirty="0"/>
          </a:p>
        </p:txBody>
      </p:sp>
      <p:pic>
        <p:nvPicPr>
          <p:cNvPr id="1026" name="Picture 2" descr="C:\Users\Дом\Desktop\1638811218_36-flomaster-club-p-risunok-na-temu-zakalivanie-krasivie-risun-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6983"/>
            <a:ext cx="2926903" cy="274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ru-RU" sz="2800" dirty="0" smtClean="0"/>
              <a:t>По данным ВОЗ, наше здоровье зависит на 20% от наследственных факторов, на 10% - от медицины, на 20% - от экологии и на 50% - от образа жизни. Таким образом, здоровье зависит на 70% от места и образа жизни самого человека</a:t>
            </a:r>
            <a:r>
              <a:rPr lang="ru-RU" dirty="0"/>
              <a:t>.</a:t>
            </a:r>
          </a:p>
        </p:txBody>
      </p:sp>
      <p:pic>
        <p:nvPicPr>
          <p:cNvPr id="4098" name="Picture 2" descr="C:\Users\Дом\Desktop\1696606324_gas-kvas-com-p-kartinki-o-zdorov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49" y="3501008"/>
            <a:ext cx="3919016" cy="262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3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642359" cy="5400600"/>
          </a:xfrm>
        </p:spPr>
      </p:pic>
    </p:spTree>
    <p:extLst>
      <p:ext uri="{BB962C8B-B14F-4D97-AF65-F5344CB8AC3E}">
        <p14:creationId xmlns:p14="http://schemas.microsoft.com/office/powerpoint/2010/main" val="6993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147248" cy="4137323"/>
          </a:xfrm>
        </p:spPr>
        <p:txBody>
          <a:bodyPr>
            <a:normAutofit/>
          </a:bodyPr>
          <a:lstStyle/>
          <a:p>
            <a:r>
              <a:rPr lang="ru-RU" dirty="0" smtClean="0"/>
              <a:t>Оно включает </a:t>
            </a:r>
            <a:r>
              <a:rPr lang="ru-RU" dirty="0"/>
              <a:t>в себя </a:t>
            </a:r>
            <a:r>
              <a:rPr lang="ru-RU" dirty="0" smtClean="0"/>
              <a:t>соблюдение режима </a:t>
            </a:r>
            <a:r>
              <a:rPr lang="ru-RU" dirty="0"/>
              <a:t>питания. Оптимальным является четырехразовое питание, когда прием пищи происходит с интервалом в 4-5 часов в одно и то же время. Завтрак должен составлять 25% суточного рациона, обед – 35%, полдник – 15%, ужин – 25%. Ужинать следует не позднее, чем за 3 часа </a:t>
            </a:r>
            <a:r>
              <a:rPr lang="ru-RU" dirty="0" smtClean="0"/>
              <a:t>до сна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Одним из самых важных факторов здорового образа жизни является рациональное питание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837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4"/>
            <a:ext cx="4286250" cy="2857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47248" cy="221825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Важно соблюдать баланс питательных веществ в питании: потреблять белки, жиры и углеводы в нужных количествах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928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40968"/>
            <a:ext cx="4286250" cy="27813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244827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С</a:t>
            </a:r>
            <a:r>
              <a:rPr lang="ru-RU" sz="3200" b="1" dirty="0" smtClean="0"/>
              <a:t>оотношения </a:t>
            </a:r>
            <a:r>
              <a:rPr lang="ru-RU" sz="3200" b="1" dirty="0"/>
              <a:t>белков, жиров и углеводов в рационе </a:t>
            </a:r>
            <a:r>
              <a:rPr lang="ru-RU" sz="3200" b="1" dirty="0" smtClean="0"/>
              <a:t>должно составлять– 1  :  1,2  :  4</a:t>
            </a:r>
            <a:r>
              <a:rPr lang="ru-RU" sz="3200" b="1" dirty="0"/>
              <a:t>. Углеводы – это основной источник энергии. 50-55% – оптимальное суточное количество потребляемых медленных углеводов.</a:t>
            </a:r>
          </a:p>
        </p:txBody>
      </p:sp>
    </p:spTree>
    <p:extLst>
      <p:ext uri="{BB962C8B-B14F-4D97-AF65-F5344CB8AC3E}">
        <p14:creationId xmlns:p14="http://schemas.microsoft.com/office/powerpoint/2010/main" val="20049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4202470" cy="21012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75240" cy="164219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</a:t>
            </a:r>
            <a:r>
              <a:rPr lang="ru-RU" b="1" dirty="0" smtClean="0"/>
              <a:t>сточником полезных углеводов являются крупы,  овощи, фрукты, зелень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Дом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3282725" cy="218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155</TotalTime>
  <Words>300</Words>
  <Application>Microsoft Office PowerPoint</Application>
  <PresentationFormat>Экран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Будь здоров</vt:lpstr>
      <vt:lpstr>Презентация PowerPoint</vt:lpstr>
      <vt:lpstr>Сохранению и укреплению здоровья способствует: </vt:lpstr>
      <vt:lpstr>Презентация PowerPoint</vt:lpstr>
      <vt:lpstr>Презентация PowerPoint</vt:lpstr>
      <vt:lpstr>Одним из самых важных факторов здорового образа жизни является рациональное питание</vt:lpstr>
      <vt:lpstr>Важно соблюдать баланс питательных веществ в питании: потреблять белки, жиры и углеводы в нужных количествах </vt:lpstr>
      <vt:lpstr>Соотношения белков, жиров и углеводов в рационе должно составлять– 1  :  1,2  :  4. Углеводы – это основной источник энергии. 50-55% – оптимальное суточное количество потребляемых медленных углеводов.</vt:lpstr>
      <vt:lpstr>Источником полезных углеводов являются крупы,  овощи, фрукты, зелень.</vt:lpstr>
      <vt:lpstr>Рафинированные углеводы являются вредными и содержатся в таких продуктах, как выпечка, конфеты, макароны.</vt:lpstr>
      <vt:lpstr>Белок содержат продукты: мясо, рыба, творог, сыр, яйца</vt:lpstr>
      <vt:lpstr>Жиры содержатся в таких продуктах, как сливочное масло, растительное масло, орехи, сыр, сало, колбасные изделия. </vt:lpstr>
      <vt:lpstr>Важно потреблять достаточное количество витаминов и микроэлементов, которые содержатся в зелени, овощах и фруктах</vt:lpstr>
      <vt:lpstr>Двигательная активность – залог хорошего здоровья</vt:lpstr>
      <vt:lpstr>Презентация PowerPoint</vt:lpstr>
      <vt:lpstr>Презентация PowerPoint</vt:lpstr>
      <vt:lpstr>Режим дня</vt:lpstr>
      <vt:lpstr>Закаливание — это комплекс регулярно повторяемых мероприятий, которые проводятся с целью повышения устойчивости организма к факторам окружающей среды.</vt:lpstr>
      <vt:lpstr>Презентация PowerPoint</vt:lpstr>
      <vt:lpstr>Вредные привычки укорачивают жизнь и ухудшают ее качество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Будь здоров</dc:title>
  <dc:creator>Дом</dc:creator>
  <cp:lastModifiedBy>Дом</cp:lastModifiedBy>
  <cp:revision>35</cp:revision>
  <dcterms:created xsi:type="dcterms:W3CDTF">2023-11-02T19:21:10Z</dcterms:created>
  <dcterms:modified xsi:type="dcterms:W3CDTF">2023-11-03T04:53:45Z</dcterms:modified>
</cp:coreProperties>
</file>