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2" r:id="rId2"/>
    <p:sldId id="301" r:id="rId3"/>
    <p:sldId id="300" r:id="rId4"/>
    <p:sldId id="325" r:id="rId5"/>
    <p:sldId id="326" r:id="rId6"/>
    <p:sldId id="327" r:id="rId7"/>
    <p:sldId id="328" r:id="rId8"/>
    <p:sldId id="264" r:id="rId9"/>
    <p:sldId id="263" r:id="rId10"/>
    <p:sldId id="268" r:id="rId11"/>
    <p:sldId id="308" r:id="rId12"/>
    <p:sldId id="267" r:id="rId13"/>
    <p:sldId id="320" r:id="rId14"/>
    <p:sldId id="321" r:id="rId15"/>
    <p:sldId id="322" r:id="rId16"/>
    <p:sldId id="309" r:id="rId17"/>
    <p:sldId id="302" r:id="rId18"/>
    <p:sldId id="297" r:id="rId19"/>
    <p:sldId id="310" r:id="rId20"/>
    <p:sldId id="296" r:id="rId21"/>
    <p:sldId id="269" r:id="rId22"/>
    <p:sldId id="292" r:id="rId23"/>
    <p:sldId id="324" r:id="rId24"/>
    <p:sldId id="265" r:id="rId25"/>
    <p:sldId id="273" r:id="rId26"/>
    <p:sldId id="311" r:id="rId27"/>
    <p:sldId id="317" r:id="rId28"/>
    <p:sldId id="318" r:id="rId29"/>
    <p:sldId id="323" r:id="rId30"/>
    <p:sldId id="313" r:id="rId31"/>
    <p:sldId id="315" r:id="rId32"/>
    <p:sldId id="281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8600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A16D3-EE90-4865-B21E-E674F964F3F9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465BC7-3D77-41E4-813B-93D1DEDEC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745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90745-81B7-4048-A22C-6536EF438CF1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6CF2-1F46-4E49-A46D-3C7175B0E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7A04-B9BA-4E9A-8787-8323EB6B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E9A5-4759-4954-BD69-BEADFB3E7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2BC1-9B52-4782-9BFF-A6E4185F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54B3C-CD3B-467C-9EAE-88279B587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4AED-5AEC-474F-B55A-35C966D5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4EA94-97D4-4222-9C1F-2D8C52F3D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DE14-E2DE-439C-9651-573DC1BE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91EF-75E8-43B9-B075-886A2956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BFD3-F741-46C0-9BD5-482ED5711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E8BF-B418-41B7-9006-13D6DB3F2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6F7A15-A133-47C8-A61B-F3671099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er.ru/sites/default/files/article-img/20140422/13862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xreferat.ru/image/117/1307188770_5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eoples.ru/art/literature/poetry/contemporary/gamzatov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0;&#1051;%20&#1063;&#1040;&#1057;%20&#1046;&#1059;&#1056;&#1040;&#1042;&#1051;&#1048;\pril2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stat19.privet.ru/lr/0d0f997c55b36b812df56501c7e77c7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l54.ru/uploads/posts/2011-08/thumbs/1314625186_1312973139_best-shot60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stat17.privet.ru/lr/09273f5202cf8a033df770c8b2ceb1a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50;&#1051;%20&#1063;&#1040;&#1057;%20&#1046;&#1059;&#1056;&#1040;&#1042;&#1051;&#1048;\&#1055;&#1086;&#1083;&#1077;&#1090;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tat20.privet.ru/lr/0b2acc146c61be7a574f73bb0c36669c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0;&#1051;%20&#1063;&#1040;&#1057;%20&#1046;&#1059;&#1056;&#1040;&#1042;&#1051;&#1048;\&#1052;&#1040;&#1056;&#1050;%20&#1041;&#1045;&#1056;&#1053;&#1045;&#1057;%20-%20&#1046;&#1059;&#1056;&#1040;&#1042;&#1051;&#1048;.mp4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032.radikal.ru/1105/fc/caf8341d20fc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lena\&#1056;&#1072;&#1073;&#1086;&#1095;&#1080;&#1081;%20&#1089;&#1090;&#1086;&#1083;\&#1053;&#1040;%20&#1050;&#1054;&#1053;&#1050;&#1059;&#1056;&#1057;\&#1073;&#1077;&#1083;&#1099;&#1077;%20&#1078;&#1091;&#1088;&#1072;&#1074;&#1083;&#1080;&#1082;&#1080;\050%20&#1052;.%20&#1041;&#1077;&#1088;&#1085;&#1077;&#1089;%20-%20&#1046;&#1091;&#1088;&#1072;&#1074;&#1083;&#1080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51;%20&#1063;&#1040;&#1057;%20&#1046;&#1059;&#1056;&#1040;&#1042;&#1051;&#1048;\pril3.mp3" TargetMode="Externa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ays.peoples.ru/year/2003.shtml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days.peoples.ru/1103.html" TargetMode="External"/><Relationship Id="rId2" Type="http://schemas.openxmlformats.org/officeDocument/2006/relationships/hyperlink" Target="http://img11.nnm.me/c/2/f/b/1/1db5230ce6bc7e5db1857e5e4bd_pre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ys.peoples.ru/year/1923.shtml" TargetMode="External"/><Relationship Id="rId5" Type="http://schemas.openxmlformats.org/officeDocument/2006/relationships/hyperlink" Target="http://days.peoples.ru/0908.html" TargetMode="External"/><Relationship Id="rId4" Type="http://schemas.openxmlformats.org/officeDocument/2006/relationships/hyperlink" Target="http://www.peoples.ru/art/literature/poetry/contemporary/gamzat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51;%20&#1063;&#1040;&#1057;%20&#1046;&#1059;&#1056;&#1040;&#1042;&#1051;&#1048;\pril1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dn2.arkive.org/media/91/911682FE-E92A-44F7-A065-916AEC062003/Presentation.Large/Japanese-cranes-in-courtship-displ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24744"/>
            <a:ext cx="648072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367465" y="60840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eer.ru/sites/default/files/article-img/20140422/1386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0122" y="692697"/>
            <a:ext cx="686834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107411" y="836712"/>
            <a:ext cx="63530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6</a:t>
            </a: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августа </a:t>
            </a: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1945</a:t>
            </a: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xreferat.ru/image/117/1307188770_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276475"/>
            <a:ext cx="42148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3" descr="http://hetq.am/static/news/b/2011/04/1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1052513"/>
            <a:ext cx="31670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124075" y="620688"/>
            <a:ext cx="6264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hlinkClick r:id="rId2"/>
              </a:rPr>
              <a:t>Садако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hlinkClick r:id="rId2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hlinkClick r:id="rId2"/>
              </a:rPr>
              <a:t>Сасаки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hlinkClick r:id="rId2"/>
              </a:rPr>
              <a:t> </a:t>
            </a:r>
          </a:p>
        </p:txBody>
      </p:sp>
      <p:pic>
        <p:nvPicPr>
          <p:cNvPr id="4" name="Picture 5" descr="Автор картинок неизвестен &quot; лЁЁлик - приколистическое сообще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628800"/>
            <a:ext cx="331236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то прикол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333375"/>
            <a:ext cx="5011738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миниатюры (увеличение фото по клику) - HDiFOTO- я.р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486150"/>
            <a:ext cx="489743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617751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iroshima Atomic Bomb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549275"/>
            <a:ext cx="41036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 descr="1945_Sadako at Tw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349625"/>
            <a:ext cx="37655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Фотография Садако Сасаки (Photo of Sadako Sasaki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620713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ада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3538" y="765175"/>
            <a:ext cx="4032250" cy="537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rigami.in.ua/ru/system/files/girl_and_zu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619250"/>
            <a:ext cx="2724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547664" y="335558"/>
            <a:ext cx="7344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25 октября 1955 года </a:t>
            </a:r>
            <a:r>
              <a:rPr lang="ru-RU" sz="3200" b="1" dirty="0" err="1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Садако</a:t>
            </a:r>
            <a:r>
              <a:rPr lang="ru-RU" sz="3200" b="1" dirty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умерла, сделав 644 журавлика...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email"/>
          <a:srcRect t="5635" r="3165"/>
          <a:stretch>
            <a:fillRect/>
          </a:stretch>
        </p:blipFill>
        <p:spPr bwMode="auto">
          <a:xfrm>
            <a:off x="1835696" y="1340098"/>
            <a:ext cx="6624017" cy="482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63688" y="467961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Мемориал Мира в Хиросиме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6" name="pril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19.privet.ru/lr/0d0f997c55b36b812df56501c7e77c7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404663"/>
            <a:ext cx="2736304" cy="304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stat17.privet.ru/lr/09273f5202cf8a033df770c8b2ceb1a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844824"/>
            <a:ext cx="3962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://lol54.ru/uploads/posts/2011-08/thumbs/1314625186_1312973139_best-shot6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664" y="3645024"/>
            <a:ext cx="3087931" cy="236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67465" y="60305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4" name="Поле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20.privet.ru/lr/0b2acc146c61be7a574f73bb0c36669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620688"/>
            <a:ext cx="68163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uekyjQXowno/TDZwoJG3UKI/AAAAAAAAFog/4tlC2pAqKS8/s1600/whooping_cranes.jpg"/>
          <p:cNvPicPr>
            <a:picLocks noChangeAspect="1" noChangeArrowheads="1"/>
          </p:cNvPicPr>
          <p:nvPr/>
        </p:nvPicPr>
        <p:blipFill>
          <a:blip r:embed="rId2" cstate="email">
            <a:lum bright="35000" contrast="-51000"/>
          </a:blip>
          <a:srcRect/>
          <a:stretch>
            <a:fillRect/>
          </a:stretch>
        </p:blipFill>
        <p:spPr bwMode="auto">
          <a:xfrm>
            <a:off x="1556048" y="557064"/>
            <a:ext cx="7264424" cy="61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80279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«Мне кажется порою, что джигиты, </a:t>
            </a:r>
            <a:r>
              <a:rPr lang="ru-RU" sz="30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000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С кровавых не пришедшие полей, </a:t>
            </a:r>
            <a:r>
              <a:rPr lang="ru-RU" sz="30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000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dirty="0">
                <a:latin typeface="Georgia" pitchFamily="18" charset="0"/>
              </a:rPr>
              <a:t>В могилах братских не были зарыты</a:t>
            </a:r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, </a:t>
            </a:r>
            <a:r>
              <a:rPr lang="ru-RU" sz="30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000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А превратились в белых журавлей…»</a:t>
            </a:r>
            <a:endParaRPr lang="ru-RU" sz="3000" dirty="0">
              <a:latin typeface="Georgia" pitchFamily="18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331640" y="555030"/>
            <a:ext cx="79914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«Мне кажется порою, что солдаты, </a:t>
            </a:r>
            <a:endParaRPr lang="ru-RU" sz="3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С кровавых не пришедшие полей, </a:t>
            </a:r>
            <a:r>
              <a:rPr lang="ru-RU" sz="30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000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Не в землю нашу полегли когда-то, </a:t>
            </a:r>
            <a:r>
              <a:rPr lang="ru-RU" sz="30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000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dirty="0">
                <a:solidFill>
                  <a:schemeClr val="tx2"/>
                </a:solidFill>
                <a:latin typeface="Georgia" pitchFamily="18" charset="0"/>
              </a:rPr>
              <a:t>А превратились в белых журавлей…»</a:t>
            </a:r>
            <a:endParaRPr lang="ru-RU" sz="3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uekyjQXowno/TDZwoJG3UKI/AAAAAAAAFog/4tlC2pAqKS8/s1600/whooping_cranes.jpg"/>
          <p:cNvPicPr>
            <a:picLocks noChangeAspect="1" noChangeArrowheads="1"/>
          </p:cNvPicPr>
          <p:nvPr/>
        </p:nvPicPr>
        <p:blipFill>
          <a:blip r:embed="rId3" cstate="email">
            <a:lum bright="35000" contrast="-51000"/>
          </a:blip>
          <a:srcRect/>
          <a:stretch>
            <a:fillRect/>
          </a:stretch>
        </p:blipFill>
        <p:spPr bwMode="auto">
          <a:xfrm>
            <a:off x="1556048" y="557064"/>
            <a:ext cx="7264424" cy="61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6" name="МАРК БЕРНЕС - ЖУРАВЛ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00230" y="-571528"/>
            <a:ext cx="12192000" cy="80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0896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032.radikal.ru/1105/fc/caf8341d20f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485775"/>
            <a:ext cx="6913562" cy="596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6238" y="3213100"/>
            <a:ext cx="50339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i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1941-1945 г.г.</a:t>
            </a:r>
            <a:endParaRPr lang="ru-RU" sz="5400" dirty="0"/>
          </a:p>
        </p:txBody>
      </p:sp>
      <p:pic>
        <p:nvPicPr>
          <p:cNvPr id="4" name="050 М. Бернес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77002" y="55984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Степаненко\Рабочий стол\0_73f6f_78ff1b64_X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6750" y="711200"/>
            <a:ext cx="6883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795637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i="1" dirty="0" smtClean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73 года </a:t>
            </a:r>
            <a:r>
              <a:rPr lang="ru-RU" sz="4800" b="1" i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 Дня Победы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5373216"/>
            <a:ext cx="65162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9 мая 1945 года</a:t>
            </a:r>
          </a:p>
        </p:txBody>
      </p:sp>
      <p:pic>
        <p:nvPicPr>
          <p:cNvPr id="5" name="Picture 7" descr="Scan104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484784"/>
            <a:ext cx="5364162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y9_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620688"/>
            <a:ext cx="704793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4745" y="457757"/>
            <a:ext cx="5311631" cy="592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kabu.ru/images/big_size/1297796159991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60350"/>
            <a:ext cx="47529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Тема: Складывание Рыбки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2375"/>
            <a:ext cx="28908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49007" y="5923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uekyjQXowno/TDZwoJG3UKI/AAAAAAAAFog/4tlC2pAqKS8/s1600/whooping_cranes.jpg"/>
          <p:cNvPicPr>
            <a:picLocks noChangeAspect="1" noChangeArrowheads="1"/>
          </p:cNvPicPr>
          <p:nvPr/>
        </p:nvPicPr>
        <p:blipFill>
          <a:blip r:embed="rId2" cstate="email">
            <a:lum bright="35000" contrast="-51000"/>
          </a:blip>
          <a:srcRect/>
          <a:stretch>
            <a:fillRect/>
          </a:stretch>
        </p:blipFill>
        <p:spPr bwMode="auto">
          <a:xfrm>
            <a:off x="1484040" y="341040"/>
            <a:ext cx="7264424" cy="61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20299096">
            <a:off x="1868833" y="2714139"/>
            <a:ext cx="661431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 smtClean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День </a:t>
            </a:r>
            <a:endParaRPr lang="ru-RU" sz="5400" b="1" i="1" dirty="0">
              <a:ln w="11430"/>
              <a:solidFill>
                <a:srgbClr val="8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sz="5400" b="1" i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Белых журавлей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538" y="5516563"/>
            <a:ext cx="41052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22 октября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www.xrest.ru/schemes/00/10/84/83/%D1%82%D0%B0%D0%BD%D0%B5%D1%86%20%D0%B6%D1%83%D1%80%D0%B0%D0%B2%D0%BB%D0%B5%D0%B9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8804" y="3861048"/>
            <a:ext cx="47216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 descr="http://www.bekkoame.ne.jp/~mayama/TANCHO/4654-27UUU-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92802"/>
            <a:ext cx="4032448" cy="300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16" descr="http://img0.liveinternet.ru/images/attach/c/6/91/801/91801598_27915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549275"/>
            <a:ext cx="3279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59871" y="610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http://chudostranichki.ru/sites/default/files/1_2010/guravl2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476250"/>
            <a:ext cx="65532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59871" y="610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31073643872514368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549275"/>
            <a:ext cx="69834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il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208" y="59347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1562100" y="188913"/>
            <a:ext cx="7473950" cy="782637"/>
          </a:xfrm>
        </p:spPr>
        <p:txBody>
          <a:bodyPr/>
          <a:lstStyle/>
          <a:p>
            <a:pPr>
              <a:defRPr/>
            </a:pPr>
            <a:r>
              <a:rPr lang="ru-RU" sz="4800" b="1" i="1" kern="1200" dirty="0" smtClean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</a:rPr>
              <a:t>Вечная слава героям</a:t>
            </a:r>
          </a:p>
        </p:txBody>
      </p:sp>
      <p:sp>
        <p:nvSpPr>
          <p:cNvPr id="29699" name="Содержимое 4"/>
          <p:cNvSpPr>
            <a:spLocks noGrp="1"/>
          </p:cNvSpPr>
          <p:nvPr>
            <p:ph idx="1"/>
          </p:nvPr>
        </p:nvSpPr>
        <p:spPr>
          <a:xfrm>
            <a:off x="1258888" y="908050"/>
            <a:ext cx="5761037" cy="2016125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i="1" smtClean="0">
                <a:latin typeface="Georgia" pitchFamily="18" charset="0"/>
              </a:rPr>
              <a:t>Боевые знамена склоните </a:t>
            </a:r>
          </a:p>
          <a:p>
            <a:pPr>
              <a:buFontTx/>
              <a:buNone/>
            </a:pPr>
            <a:r>
              <a:rPr lang="ru-RU" sz="2600" i="1" smtClean="0">
                <a:latin typeface="Georgia" pitchFamily="18" charset="0"/>
              </a:rPr>
              <a:t>У священных могил дорогих. </a:t>
            </a:r>
          </a:p>
          <a:p>
            <a:pPr>
              <a:buFontTx/>
              <a:buNone/>
            </a:pPr>
            <a:r>
              <a:rPr lang="ru-RU" sz="2600" i="1" smtClean="0">
                <a:latin typeface="Georgia" pitchFamily="18" charset="0"/>
              </a:rPr>
              <a:t>Не забудь же, народ-победитель, </a:t>
            </a:r>
          </a:p>
          <a:p>
            <a:pPr>
              <a:buFontTx/>
              <a:buNone/>
            </a:pPr>
            <a:r>
              <a:rPr lang="ru-RU" sz="2600" i="1" smtClean="0">
                <a:latin typeface="Georgia" pitchFamily="18" charset="0"/>
              </a:rPr>
              <a:t>Героинь и героев своих!.. </a:t>
            </a: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2195513" y="2781300"/>
            <a:ext cx="56165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Никогда не забудьте, живые,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Об ушедших друзьях фронтовых,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Пусть не вянут цветы полевые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На холмах друзей боевых.</a:t>
            </a: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3276600" y="4652963"/>
            <a:ext cx="5327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Знамя Отчизны святое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Будет их сон охранять…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Вечная слава героям,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600" i="1" dirty="0">
                <a:latin typeface="Georgia" pitchFamily="18" charset="0"/>
                <a:cs typeface="+mn-cs"/>
              </a:rPr>
              <a:t>Воевавшим за Родину-Мать</a:t>
            </a:r>
            <a:r>
              <a:rPr lang="ru-RU" sz="2800" i="1" kern="0" dirty="0">
                <a:latin typeface="+mn-lt"/>
                <a:cs typeface="+mn-cs"/>
              </a:rPr>
              <a:t>!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9871" y="610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ry\Downloads\WhatsApp Image 2018-10-21 at 01.05.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878" y="0"/>
            <a:ext cx="9183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7138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ry\Downloads\WhatsApp Image 2018-10-21 at 01.05.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3182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8573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ry\Downloads\WhatsApp Image 2018-10-21 at 01.05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41910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2318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ry\Downloads\WhatsApp Image 2018-10-21 at 01.05.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7424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994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1.nnm.me/c/2/f/b/1/1db5230ce6bc7e5db1857e5e4bd_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620688"/>
            <a:ext cx="36004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435600" y="1268413"/>
            <a:ext cx="33829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  <a:hlinkClick r:id="rId4"/>
              </a:rPr>
              <a:t>Расул Гамзатов</a:t>
            </a:r>
            <a:endParaRPr lang="ru-RU" sz="2400" b="1" i="1" dirty="0">
              <a:latin typeface="Georgia" pitchFamily="18" charset="0"/>
            </a:endParaRPr>
          </a:p>
          <a:p>
            <a:pPr>
              <a:defRPr/>
            </a:pPr>
            <a:endParaRPr lang="ru-RU" sz="2400" dirty="0">
              <a:latin typeface="Georgia" pitchFamily="18" charset="0"/>
            </a:endParaRP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Дата рождения: </a:t>
            </a:r>
            <a:r>
              <a:rPr lang="ru-RU" sz="2400" b="1" dirty="0">
                <a:solidFill>
                  <a:srgbClr val="C00000"/>
                </a:solidFill>
                <a:latin typeface="+mn-lt"/>
                <a:hlinkClick r:id="rId5" tooltip="родились 08 09"/>
              </a:rPr>
              <a:t>08.09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2400" b="1" dirty="0">
                <a:solidFill>
                  <a:srgbClr val="C00000"/>
                </a:solidFill>
                <a:latin typeface="+mn-lt"/>
                <a:hlinkClick r:id="rId6" tooltip="родились в 1923 году"/>
              </a:rPr>
              <a:t>1923</a:t>
            </a:r>
            <a:r>
              <a:rPr lang="ru-RU" sz="2400" dirty="0">
                <a:latin typeface="Georgia" pitchFamily="18" charset="0"/>
              </a:rPr>
              <a:t> года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Место рождения: </a:t>
            </a:r>
            <a:r>
              <a:rPr lang="ru-RU" sz="2400" b="1" dirty="0">
                <a:latin typeface="Georgia" pitchFamily="18" charset="0"/>
              </a:rPr>
              <a:t>село </a:t>
            </a:r>
            <a:r>
              <a:rPr lang="ru-RU" sz="2400" b="1" dirty="0" err="1">
                <a:latin typeface="Georgia" pitchFamily="18" charset="0"/>
              </a:rPr>
              <a:t>Цада</a:t>
            </a:r>
            <a:r>
              <a:rPr lang="ru-RU" sz="2400" dirty="0">
                <a:latin typeface="Georgia" pitchFamily="18" charset="0"/>
              </a:rPr>
              <a:t>, Россия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Дата смерти: </a:t>
            </a:r>
            <a:r>
              <a:rPr lang="ru-RU" sz="2400" b="1" dirty="0">
                <a:solidFill>
                  <a:srgbClr val="C00000"/>
                </a:solidFill>
                <a:latin typeface="+mn-lt"/>
                <a:hlinkClick r:id="rId7" tooltip="скончались 03 11"/>
              </a:rPr>
              <a:t>03.11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2400" b="1" dirty="0">
                <a:solidFill>
                  <a:srgbClr val="C00000"/>
                </a:solidFill>
                <a:latin typeface="+mn-lt"/>
                <a:hlinkClick r:id="rId8" tooltip="умер в 2003"/>
              </a:rPr>
              <a:t>2003</a:t>
            </a:r>
            <a:r>
              <a:rPr lang="ru-RU" sz="2400" dirty="0">
                <a:latin typeface="Georgia" pitchFamily="18" charset="0"/>
              </a:rPr>
              <a:t> года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Место смерти: </a:t>
            </a:r>
            <a:r>
              <a:rPr lang="ru-RU" sz="2400" b="1" dirty="0">
                <a:latin typeface="Georgia" pitchFamily="18" charset="0"/>
              </a:rPr>
              <a:t>Москва</a:t>
            </a:r>
            <a:r>
              <a:rPr lang="ru-RU" sz="2400" dirty="0">
                <a:latin typeface="Georgia" pitchFamily="18" charset="0"/>
              </a:rPr>
              <a:t>, Россия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Гражданство: Россия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s1.ppt4web.ru/images/5552/82816/310/img1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1691680" y="836712"/>
            <a:ext cx="706540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il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93296"/>
            <a:ext cx="360040" cy="36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9007" y="621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157</Words>
  <Application>Microsoft Office PowerPoint</Application>
  <PresentationFormat>Экран (4:3)</PresentationFormat>
  <Paragraphs>59</Paragraphs>
  <Slides>33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Вечная слава героям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YURY</cp:lastModifiedBy>
  <cp:revision>205</cp:revision>
  <dcterms:created xsi:type="dcterms:W3CDTF">2012-08-12T16:04:58Z</dcterms:created>
  <dcterms:modified xsi:type="dcterms:W3CDTF">2018-10-22T03:20:45Z</dcterms:modified>
</cp:coreProperties>
</file>