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8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6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1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0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5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3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2AFC-8818-4601-9EAD-8637ECDF6BDF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4881-FF1E-4DBF-9A9F-50B2BD8B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8126" y="1916832"/>
            <a:ext cx="717536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Д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ень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космонавтики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5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sinphoto.ru/wp-content/uploads/2011/04/1376831-96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7992"/>
            <a:ext cx="8135888" cy="61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2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cdn01.ru/files/users/images/35/84/3584ad57b73625fd0af7a16ecefcbd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4526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34076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Гагарин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Юрий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Алексеевич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2246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1.i.ua/prikol/pic/9/1/822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7404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7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arnaul-altai.ru/news/img/calendar/titovgerman_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269854" cy="56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276872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Титов 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Герман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Степанович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smos-online.ru/images/stories/valen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933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916832"/>
            <a:ext cx="3851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Терешкова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3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haltlib.ru/images/ubilei2014/3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101827" cy="54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0608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Быковский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Валерий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Федорович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3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er.vse42.ru/files/P_S1280x1109q80/Wnone/ui-550936a5738390.0988119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9267"/>
            <a:ext cx="5113445" cy="44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157192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Леонов Алексей Архипович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6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elena-luna.ru/wp-content/uploads/Nil-Amstrj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95229"/>
            <a:ext cx="3500238" cy="45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018457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Амтронг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Нил </a:t>
            </a:r>
          </a:p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Олден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4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oveopium.ru/content/2011/12/soyuz/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8087667" cy="48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Байконур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6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1.babysfera.ru/e/8/a/7/349063129.3637359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960440" cy="58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1512" y="1628800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Гагарин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Юрий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Алексеевич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fishki.net/upload/post/201509/17/1666066/7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8" y="332656"/>
            <a:ext cx="5052423" cy="46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20965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Циолковский Константин Эдуардович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9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mnipro.ru/resources/image/userphoto_3863_43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1775"/>
            <a:ext cx="3299163" cy="54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91683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Королёв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Сергей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Павлович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.pics.livejournal.com/mama_tina/41304716/145592/14559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56584" cy="52565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030A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398" y="136171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7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c.academic.ru/pictures/enc_tech/i_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8671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074" y="1396226"/>
            <a:ext cx="401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Спутник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down-house.ru/uploads/posts/2010-04/Down-House.ru_127030919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83829"/>
            <a:ext cx="2028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6392" y="52564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8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kvak.com/images/stories/sportivny-turizm-orientirovanie/globe-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50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3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4.pikabu.ru/post_img/2015/06/06/1/1433542397_471421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768752" cy="50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5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hkolazhizni.ru/img/content/i70/70527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7328"/>
            <a:ext cx="7644933" cy="44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742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Лайка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9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Паршков</dc:creator>
  <cp:lastModifiedBy>Александр Паршков</cp:lastModifiedBy>
  <cp:revision>6</cp:revision>
  <dcterms:created xsi:type="dcterms:W3CDTF">2016-04-10T14:54:03Z</dcterms:created>
  <dcterms:modified xsi:type="dcterms:W3CDTF">2016-04-10T15:52:55Z</dcterms:modified>
</cp:coreProperties>
</file>