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BEE66-297C-427A-9382-1F5CE0B3E2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3C31254-54E7-4B07-AC45-21EDFC1F7948}" type="pres">
      <dgm:prSet presAssocID="{FF8BEE66-297C-427A-9382-1F5CE0B3E2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10E3A-4BDB-41E0-A21E-49D9C6C41CC9}" type="presOf" srcId="{FF8BEE66-297C-427A-9382-1F5CE0B3E204}" destId="{D3C31254-54E7-4B07-AC45-21EDFC1F79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4971"/>
            <a:ext cx="7772400" cy="2765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b="1" dirty="0"/>
              <a:t>ФОРМИРОВАНИЕ СЕМЕЙНЫХ ТРАДИЦИЙ СТУДЕНТОВ В ОБРАЗОВАТЕЛЬНОМ ПРОСТРАНСТВЕ КОЛЛЕДЖА</a:t>
            </a:r>
            <a:r>
              <a:rPr lang="ru-RU" dirty="0"/>
              <a:t>»</a:t>
            </a:r>
          </a:p>
        </p:txBody>
      </p:sp>
      <p:pic>
        <p:nvPicPr>
          <p:cNvPr id="7" name="Рисунок 6" descr="hello_html_m193c53e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4971"/>
            <a:ext cx="8928992" cy="55463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642942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«Земля </a:t>
            </a:r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воды – мертва, человек без семьи </a:t>
            </a:r>
            <a:r>
              <a:rPr lang="ru-RU" sz="2400" b="1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пустоцвет»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3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Прогулки всей семьей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17385c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44000" cy="623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42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548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Традиция поцелуев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3f4ccad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07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Совместные поездки на отдых</a:t>
            </a:r>
            <a:endParaRPr lang="ru-RU" sz="3600" dirty="0"/>
          </a:p>
        </p:txBody>
      </p:sp>
      <p:pic>
        <p:nvPicPr>
          <p:cNvPr id="5" name="Рисунок 4" descr="hello_html_m98970f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963"/>
            <a:ext cx="9143999" cy="609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38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10" y="-22687"/>
            <a:ext cx="9144000" cy="994122"/>
          </a:xfrm>
        </p:spPr>
        <p:txBody>
          <a:bodyPr>
            <a:noAutofit/>
          </a:bodyPr>
          <a:lstStyle/>
          <a:p>
            <a:r>
              <a:rPr lang="ru-RU" sz="3600" dirty="0"/>
              <a:t>Традиции семейного празднования Рождества Христова</a:t>
            </a:r>
          </a:p>
        </p:txBody>
      </p:sp>
      <p:pic>
        <p:nvPicPr>
          <p:cNvPr id="4" name="Объект 3" descr="рождество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0" y="1601416"/>
            <a:ext cx="9144000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ождеств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bank.biz/wp-content/uploads/2014/06/130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55081" y="153905"/>
            <a:ext cx="5652120" cy="1095987"/>
            <a:chOff x="1425939" y="212709"/>
            <a:chExt cx="5777262" cy="129802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425939" y="212709"/>
              <a:ext cx="5777262" cy="1298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489303" y="276073"/>
              <a:ext cx="5650534" cy="1171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- развить интерес к истории своей семьи, семейным традициям,</a:t>
              </a:r>
              <a:endParaRPr lang="ru-RU" sz="2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30014" y="1555213"/>
            <a:ext cx="5577187" cy="1215005"/>
            <a:chOff x="1368147" y="504048"/>
            <a:chExt cx="5759090" cy="16445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368147" y="504048"/>
              <a:ext cx="5759090" cy="1644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448429" y="584330"/>
              <a:ext cx="5598526" cy="1484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- познакомить студентов с Рождественскими праздниками;</a:t>
              </a:r>
              <a:endParaRPr lang="ru-RU" sz="25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52557" y="3009806"/>
            <a:ext cx="5554644" cy="1358685"/>
            <a:chOff x="1462188" y="1239859"/>
            <a:chExt cx="4837874" cy="143359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462188" y="1239859"/>
              <a:ext cx="4837874" cy="14335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1532170" y="1309841"/>
              <a:ext cx="4697910" cy="1293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-способствовать формированию уважительного отношения к традициям и обычаям своего народа;</a:t>
              </a:r>
              <a:endParaRPr lang="ru-RU" sz="2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86128" y="4686207"/>
            <a:ext cx="5559081" cy="1526807"/>
            <a:chOff x="2509300" y="4017814"/>
            <a:chExt cx="3755396" cy="152680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09300" y="4017814"/>
              <a:ext cx="3755396" cy="15268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583833" y="4092347"/>
              <a:ext cx="3606330" cy="1377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-воспитывать гордость и ответственность за сохранение культурных традиций своей страны</a:t>
              </a:r>
              <a:endParaRPr lang="ru-RU" sz="23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43608" y="2852936"/>
            <a:ext cx="1442541" cy="982169"/>
            <a:chOff x="1927025" y="5470130"/>
            <a:chExt cx="1442541" cy="98216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27025" y="5470130"/>
              <a:ext cx="1442541" cy="9821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1974971" y="5518076"/>
              <a:ext cx="1346649" cy="886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i="1" kern="1200" dirty="0" smtClean="0"/>
                <a:t>Цель</a:t>
              </a:r>
              <a:r>
                <a:rPr lang="ru-RU" sz="3600" kern="1200" dirty="0" smtClean="0"/>
                <a:t>:</a:t>
              </a:r>
              <a:endParaRPr lang="ru-RU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331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Видеоролик о семье</a:t>
            </a:r>
            <a:endParaRPr lang="ru-RU" dirty="0"/>
          </a:p>
        </p:txBody>
      </p:sp>
      <p:pic>
        <p:nvPicPr>
          <p:cNvPr id="1026" name="Picture 2" descr="https://im0-tub-ru.yandex.net/i?id=760ab7cd1f95cbe0042e57a4e66f1e87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" y="620688"/>
            <a:ext cx="917709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9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Проведение семейных праздников.</a:t>
            </a:r>
            <a:endParaRPr lang="ru-RU" dirty="0"/>
          </a:p>
        </p:txBody>
      </p:sp>
      <p:pic>
        <p:nvPicPr>
          <p:cNvPr id="5" name="Объект 4" descr="hello_html_m7403936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Проведение общенародных праздников.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ello_html_m150b87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75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 детьми</a:t>
            </a:r>
            <a:endParaRPr lang="ru-RU" dirty="0"/>
          </a:p>
        </p:txBody>
      </p:sp>
      <p:pic>
        <p:nvPicPr>
          <p:cNvPr id="5" name="Объект 4" descr="hello_html_5f3f705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9036496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2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Вечернее обсуждение минувшего дня.</a:t>
            </a:r>
            <a:r>
              <a:rPr lang="ru-RU" sz="3600" dirty="0"/>
              <a:t>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49158"/>
              </p:ext>
            </p:extLst>
          </p:nvPr>
        </p:nvGraphicFramePr>
        <p:xfrm>
          <a:off x="323528" y="1340768"/>
          <a:ext cx="84249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ello_html_60c374f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602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32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Празднование значительных событий</a:t>
            </a:r>
            <a:endParaRPr lang="ru-RU" sz="3600" dirty="0"/>
          </a:p>
        </p:txBody>
      </p:sp>
      <p:pic>
        <p:nvPicPr>
          <p:cNvPr id="5" name="Объект 4" descr="hello_html_5fa84f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35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Чтение сказок перед сном</a:t>
            </a:r>
            <a:endParaRPr lang="ru-RU" dirty="0"/>
          </a:p>
        </p:txBody>
      </p:sp>
      <p:pic>
        <p:nvPicPr>
          <p:cNvPr id="4" name="Объект 3" descr="hello_html_m34c7df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078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106</Words>
  <Application>Microsoft Office PowerPoint</Application>
  <PresentationFormat>Экран (4:3)</PresentationFormat>
  <Paragraphs>18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Видеоролик о семье</vt:lpstr>
      <vt:lpstr>Проведение семейных праздников.</vt:lpstr>
      <vt:lpstr>Презентация PowerPoint</vt:lpstr>
      <vt:lpstr>Игры с детьми</vt:lpstr>
      <vt:lpstr>Вечернее обсуждение минувшего дня. </vt:lpstr>
      <vt:lpstr>Празднование значительных событий</vt:lpstr>
      <vt:lpstr>Чтение сказок перед сном</vt:lpstr>
      <vt:lpstr>Прогулки всей семьей</vt:lpstr>
      <vt:lpstr>Традиция поцелуев</vt:lpstr>
      <vt:lpstr>Презентация PowerPoint</vt:lpstr>
      <vt:lpstr>Традиции семейного празднования Рождества Христова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Доровских</cp:lastModifiedBy>
  <cp:revision>13</cp:revision>
  <dcterms:created xsi:type="dcterms:W3CDTF">2017-10-04T17:04:52Z</dcterms:created>
  <dcterms:modified xsi:type="dcterms:W3CDTF">2017-11-08T10:46:15Z</dcterms:modified>
</cp:coreProperties>
</file>