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56" r:id="rId16"/>
    <p:sldId id="273" r:id="rId17"/>
    <p:sldId id="272" r:id="rId18"/>
    <p:sldId id="274" r:id="rId19"/>
    <p:sldId id="275" r:id="rId20"/>
    <p:sldId id="276" r:id="rId21"/>
    <p:sldId id="26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hemyakina-eu.ucoz.ru/Fhotoalbom/main-109666-31dee2efda7edf60042ede2b58dcb3b3.jpg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000" y="0"/>
            <a:ext cx="918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0034" y="428604"/>
            <a:ext cx="82153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002060"/>
                </a:solidFill>
                <a:latin typeface="Monotype Corsiva" pitchFamily="66" charset="0"/>
              </a:rPr>
              <a:t>Кубань-красавица </a:t>
            </a:r>
          </a:p>
          <a:p>
            <a:pPr algn="ctr"/>
            <a:r>
              <a:rPr lang="ru-RU" sz="6600" dirty="0" smtClean="0">
                <a:solidFill>
                  <a:srgbClr val="002060"/>
                </a:solidFill>
                <a:latin typeface="Monotype Corsiva" pitchFamily="66" charset="0"/>
              </a:rPr>
              <a:t>на века делами славится</a:t>
            </a:r>
            <a:endParaRPr lang="ru-RU" sz="66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hemyakina-eu.ucoz.ru/Fhotoalbom/main-109666-31dee2efda7edf60042ede2b58dcb3b3.jpg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000" y="0"/>
            <a:ext cx="918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58847"/>
            <a:ext cx="4572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33. </a:t>
            </a:r>
            <a:r>
              <a:rPr lang="ru-RU" sz="2400" dirty="0" err="1" smtClean="0">
                <a:latin typeface="Monotype Corsiva" pitchFamily="66" charset="0"/>
              </a:rPr>
              <a:t>Шкребец</a:t>
            </a:r>
            <a:r>
              <a:rPr lang="ru-RU" sz="2400" dirty="0" smtClean="0">
                <a:latin typeface="Monotype Corsiva" pitchFamily="66" charset="0"/>
              </a:rPr>
              <a:t> Анатолий Никитович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34. </a:t>
            </a:r>
            <a:r>
              <a:rPr lang="ru-RU" sz="2400" dirty="0" err="1" smtClean="0">
                <a:latin typeface="Monotype Corsiva" pitchFamily="66" charset="0"/>
              </a:rPr>
              <a:t>Ясуд</a:t>
            </a:r>
            <a:r>
              <a:rPr lang="ru-RU" sz="2400" dirty="0" smtClean="0">
                <a:latin typeface="Monotype Corsiva" pitchFamily="66" charset="0"/>
              </a:rPr>
              <a:t> Леонид Леонидович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35. </a:t>
            </a:r>
            <a:r>
              <a:rPr lang="ru-RU" sz="2400" dirty="0" err="1" smtClean="0">
                <a:latin typeface="Monotype Corsiva" pitchFamily="66" charset="0"/>
              </a:rPr>
              <a:t>Завгородний</a:t>
            </a:r>
            <a:r>
              <a:rPr lang="ru-RU" sz="2400" dirty="0" smtClean="0">
                <a:latin typeface="Monotype Corsiva" pitchFamily="66" charset="0"/>
              </a:rPr>
              <a:t> Анатолий Андреевич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36. </a:t>
            </a:r>
            <a:r>
              <a:rPr lang="ru-RU" sz="2400" dirty="0" err="1" smtClean="0">
                <a:latin typeface="Monotype Corsiva" pitchFamily="66" charset="0"/>
              </a:rPr>
              <a:t>Малюга</a:t>
            </a:r>
            <a:r>
              <a:rPr lang="ru-RU" sz="2400" dirty="0" smtClean="0">
                <a:latin typeface="Monotype Corsiva" pitchFamily="66" charset="0"/>
              </a:rPr>
              <a:t> Николай Григорьевич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37. </a:t>
            </a:r>
            <a:r>
              <a:rPr lang="ru-RU" sz="2400" dirty="0" err="1" smtClean="0">
                <a:latin typeface="Monotype Corsiva" pitchFamily="66" charset="0"/>
              </a:rPr>
              <a:t>Первицкий</a:t>
            </a:r>
            <a:r>
              <a:rPr lang="ru-RU" sz="2400" dirty="0" smtClean="0">
                <a:latin typeface="Monotype Corsiva" pitchFamily="66" charset="0"/>
              </a:rPr>
              <a:t> Владимир Яковлевич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38. Рыбальченко Вера Леонидовна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39. </a:t>
            </a:r>
            <a:r>
              <a:rPr lang="ru-RU" sz="2400" dirty="0" err="1" smtClean="0">
                <a:latin typeface="Monotype Corsiva" pitchFamily="66" charset="0"/>
              </a:rPr>
              <a:t>Слепичева</a:t>
            </a:r>
            <a:r>
              <a:rPr lang="ru-RU" sz="2400" dirty="0" smtClean="0">
                <a:latin typeface="Monotype Corsiva" pitchFamily="66" charset="0"/>
              </a:rPr>
              <a:t> Нина Ивановна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40. Артюхов Виталий Григорьевич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41. Чернов Александр Дмитриевич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42. Чубов Петр </a:t>
            </a:r>
            <a:r>
              <a:rPr lang="ru-RU" sz="2400" dirty="0" err="1" smtClean="0">
                <a:latin typeface="Monotype Corsiva" pitchFamily="66" charset="0"/>
              </a:rPr>
              <a:t>Прокофьевич</a:t>
            </a: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43. Воронков Вячеслав Александрович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44. Аверьянов Борис Иванович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45. Колодяжный Виктор Викторович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46. Беспалова Людмила Андреевна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47. </a:t>
            </a:r>
            <a:r>
              <a:rPr lang="ru-RU" sz="2400" dirty="0" err="1" smtClean="0">
                <a:latin typeface="Monotype Corsiva" pitchFamily="66" charset="0"/>
              </a:rPr>
              <a:t>Ливикин</a:t>
            </a:r>
            <a:r>
              <a:rPr lang="ru-RU" sz="2400" dirty="0" smtClean="0">
                <a:latin typeface="Monotype Corsiva" pitchFamily="66" charset="0"/>
              </a:rPr>
              <a:t> Алексей Васильевич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48. </a:t>
            </a:r>
            <a:r>
              <a:rPr lang="ru-RU" sz="2400" dirty="0" err="1" smtClean="0">
                <a:latin typeface="Monotype Corsiva" pitchFamily="66" charset="0"/>
              </a:rPr>
              <a:t>Смуглиенко</a:t>
            </a:r>
            <a:r>
              <a:rPr lang="ru-RU" sz="2400" dirty="0" smtClean="0">
                <a:latin typeface="Monotype Corsiva" pitchFamily="66" charset="0"/>
              </a:rPr>
              <a:t> Владимир Никифорович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49. Харченко Виктор Игнатьевич</a:t>
            </a:r>
            <a:br>
              <a:rPr lang="ru-RU" sz="2400" dirty="0" smtClean="0">
                <a:latin typeface="Monotype Corsiva" pitchFamily="66" charset="0"/>
              </a:rPr>
            </a:br>
            <a:endParaRPr lang="ru-RU" sz="240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7686" y="0"/>
            <a:ext cx="4786314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50. </a:t>
            </a:r>
            <a:r>
              <a:rPr lang="ru-RU" sz="2400" dirty="0" err="1" smtClean="0">
                <a:latin typeface="Monotype Corsiva" pitchFamily="66" charset="0"/>
              </a:rPr>
              <a:t>Шистко</a:t>
            </a:r>
            <a:r>
              <a:rPr lang="ru-RU" sz="2400" dirty="0" smtClean="0">
                <a:latin typeface="Monotype Corsiva" pitchFamily="66" charset="0"/>
              </a:rPr>
              <a:t> Александр Григорьевич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51. Ткачев Николай Иванович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52. Слепухин Василий Васильевич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53. Бабенко Дина Николаевна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54. </a:t>
            </a:r>
            <a:r>
              <a:rPr lang="ru-RU" sz="2400" dirty="0" err="1" smtClean="0">
                <a:latin typeface="Monotype Corsiva" pitchFamily="66" charset="0"/>
              </a:rPr>
              <a:t>Козубня</a:t>
            </a:r>
            <a:r>
              <a:rPr lang="ru-RU" sz="2400" dirty="0" smtClean="0">
                <a:latin typeface="Monotype Corsiva" pitchFamily="66" charset="0"/>
              </a:rPr>
              <a:t> Николай Филиппович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55. Скляренко Валерий Григорьевич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56. Тимошенко Николай Васильевич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Monotype Corsiva" pitchFamily="66" charset="0"/>
              </a:rPr>
              <a:t>57. Агафонов Юрий Александрович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58. </a:t>
            </a:r>
            <a:r>
              <a:rPr lang="ru-RU" sz="2400" dirty="0" err="1" smtClean="0">
                <a:latin typeface="Monotype Corsiva" pitchFamily="66" charset="0"/>
              </a:rPr>
              <a:t>Джигун</a:t>
            </a:r>
            <a:r>
              <a:rPr lang="ru-RU" sz="2400" dirty="0" smtClean="0">
                <a:latin typeface="Monotype Corsiva" pitchFamily="66" charset="0"/>
              </a:rPr>
              <a:t> Галина Алексеевна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59. Батанов Геннадий Николаевич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60. Брагина Людмила Ивановна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61. Лавров Андрей Иванович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62. </a:t>
            </a:r>
            <a:r>
              <a:rPr lang="ru-RU" sz="2400" dirty="0" err="1" smtClean="0">
                <a:latin typeface="Monotype Corsiva" pitchFamily="66" charset="0"/>
              </a:rPr>
              <a:t>Москаленко</a:t>
            </a:r>
            <a:r>
              <a:rPr lang="ru-RU" sz="2400" dirty="0" smtClean="0">
                <a:latin typeface="Monotype Corsiva" pitchFamily="66" charset="0"/>
              </a:rPr>
              <a:t> Александр Николаевич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63. Чумакова Олимпиада Михайловна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64. Громов Владимир </a:t>
            </a:r>
            <a:r>
              <a:rPr lang="ru-RU" sz="2400" dirty="0" err="1" smtClean="0">
                <a:latin typeface="Monotype Corsiva" pitchFamily="66" charset="0"/>
              </a:rPr>
              <a:t>Прокофьевич</a:t>
            </a: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65. Варавва Иван Федорович</a:t>
            </a:r>
            <a:r>
              <a:rPr lang="ru-RU" sz="2400" dirty="0" smtClean="0"/>
              <a:t> </a:t>
            </a:r>
          </a:p>
          <a:p>
            <a:r>
              <a:rPr lang="ru-RU" sz="2400" dirty="0" smtClean="0">
                <a:latin typeface="Monotype Corsiva" pitchFamily="66" charset="0"/>
              </a:rPr>
              <a:t>66. Гордеев Алексей Васильевич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67. Михайлова (Шапиро) Марина Михайловна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>
              <a:latin typeface="Monotype Corsiva" pitchFamily="66" charset="0"/>
            </a:endParaRP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hemyakina-eu.ucoz.ru/Fhotoalbom/main-109666-31dee2efda7edf60042ede2b58dcb3b3.jpg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000" y="0"/>
            <a:ext cx="918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58847"/>
            <a:ext cx="4429124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68. Смирнова Любовь Васильевна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69. Титаренко Вера Александровна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70. Шолохова Лидия Викторовна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71. Головченко Василий Иванович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72. </a:t>
            </a:r>
            <a:r>
              <a:rPr lang="ru-RU" sz="2400" dirty="0" err="1" smtClean="0">
                <a:latin typeface="Monotype Corsiva" pitchFamily="66" charset="0"/>
              </a:rPr>
              <a:t>Стаценко</a:t>
            </a:r>
            <a:r>
              <a:rPr lang="ru-RU" sz="2400" dirty="0" smtClean="0">
                <a:latin typeface="Monotype Corsiva" pitchFamily="66" charset="0"/>
              </a:rPr>
              <a:t> Антонина Ивановна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73. Шойгу Сергей </a:t>
            </a:r>
            <a:r>
              <a:rPr lang="ru-RU" sz="2400" dirty="0" err="1" smtClean="0">
                <a:latin typeface="Monotype Corsiva" pitchFamily="66" charset="0"/>
              </a:rPr>
              <a:t>Кужугетович</a:t>
            </a: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74. Сидора Виталий Пантелеевич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75. </a:t>
            </a:r>
            <a:r>
              <a:rPr lang="ru-RU" sz="2400" dirty="0" err="1" smtClean="0">
                <a:latin typeface="Monotype Corsiva" pitchFamily="66" charset="0"/>
              </a:rPr>
              <a:t>Горбанько</a:t>
            </a:r>
            <a:r>
              <a:rPr lang="ru-RU" sz="2400" dirty="0" smtClean="0">
                <a:latin typeface="Monotype Corsiva" pitchFamily="66" charset="0"/>
              </a:rPr>
              <a:t> Иван Николаевич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76. </a:t>
            </a:r>
            <a:r>
              <a:rPr lang="ru-RU" sz="2400" dirty="0" err="1" smtClean="0">
                <a:latin typeface="Monotype Corsiva" pitchFamily="66" charset="0"/>
              </a:rPr>
              <a:t>Туриченко</a:t>
            </a:r>
            <a:r>
              <a:rPr lang="ru-RU" sz="2400" dirty="0" smtClean="0">
                <a:latin typeface="Monotype Corsiva" pitchFamily="66" charset="0"/>
              </a:rPr>
              <a:t> Тамара Михайловна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77. Еремин Сергей Николаевич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78. Нетребко Анна Юрьевна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79. Бекетов Владимир Андреевич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80. </a:t>
            </a:r>
            <a:r>
              <a:rPr lang="ru-RU" sz="2400" dirty="0" err="1" smtClean="0">
                <a:latin typeface="Monotype Corsiva" pitchFamily="66" charset="0"/>
              </a:rPr>
              <a:t>Горовой</a:t>
            </a:r>
            <a:r>
              <a:rPr lang="ru-RU" sz="2400" dirty="0" smtClean="0">
                <a:latin typeface="Monotype Corsiva" pitchFamily="66" charset="0"/>
              </a:rPr>
              <a:t> Николай Иванович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81. Ионов Петр Кириллович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82. </a:t>
            </a:r>
            <a:r>
              <a:rPr lang="ru-RU" sz="2400" dirty="0" err="1" smtClean="0">
                <a:latin typeface="Monotype Corsiva" pitchFamily="66" charset="0"/>
              </a:rPr>
              <a:t>Кучерук</a:t>
            </a:r>
            <a:r>
              <a:rPr lang="ru-RU" sz="2400" dirty="0" smtClean="0">
                <a:latin typeface="Monotype Corsiva" pitchFamily="66" charset="0"/>
              </a:rPr>
              <a:t> Сергей Александрович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83. </a:t>
            </a:r>
            <a:r>
              <a:rPr lang="ru-RU" sz="2400" dirty="0" err="1" smtClean="0">
                <a:latin typeface="Monotype Corsiva" pitchFamily="66" charset="0"/>
              </a:rPr>
              <a:t>Темчура</a:t>
            </a:r>
            <a:r>
              <a:rPr lang="ru-RU" sz="2400" dirty="0" smtClean="0">
                <a:latin typeface="Monotype Corsiva" pitchFamily="66" charset="0"/>
              </a:rPr>
              <a:t> Алексей Гаврилович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84. Фендриков Александр Иванович 85. Быков Анатолий Тимофеевич 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143372" y="0"/>
            <a:ext cx="4857784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86. Садчиков Александр Александрович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87. </a:t>
            </a:r>
            <a:r>
              <a:rPr lang="ru-RU" sz="2400" dirty="0" err="1" smtClean="0">
                <a:latin typeface="Monotype Corsiva" pitchFamily="66" charset="0"/>
              </a:rPr>
              <a:t>Синяговский</a:t>
            </a:r>
            <a:r>
              <a:rPr lang="ru-RU" sz="2400" dirty="0" smtClean="0">
                <a:latin typeface="Monotype Corsiva" pitchFamily="66" charset="0"/>
              </a:rPr>
              <a:t> Владимир Ильич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88. Покровский Владимир Михайлович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89. </a:t>
            </a:r>
            <a:r>
              <a:rPr lang="ru-RU" sz="2400" dirty="0" err="1" smtClean="0">
                <a:latin typeface="Monotype Corsiva" pitchFamily="66" charset="0"/>
              </a:rPr>
              <a:t>Греф</a:t>
            </a:r>
            <a:r>
              <a:rPr lang="ru-RU" sz="2400" dirty="0" smtClean="0">
                <a:latin typeface="Monotype Corsiva" pitchFamily="66" charset="0"/>
              </a:rPr>
              <a:t> Герман </a:t>
            </a:r>
            <a:r>
              <a:rPr lang="ru-RU" sz="2400" dirty="0" err="1" smtClean="0">
                <a:latin typeface="Monotype Corsiva" pitchFamily="66" charset="0"/>
              </a:rPr>
              <a:t>Оскарович</a:t>
            </a: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90. </a:t>
            </a:r>
            <a:r>
              <a:rPr lang="ru-RU" sz="2400" dirty="0" err="1" smtClean="0">
                <a:latin typeface="Monotype Corsiva" pitchFamily="66" charset="0"/>
              </a:rPr>
              <a:t>Косенко</a:t>
            </a:r>
            <a:r>
              <a:rPr lang="ru-RU" sz="2400" dirty="0" smtClean="0">
                <a:latin typeface="Monotype Corsiva" pitchFamily="66" charset="0"/>
              </a:rPr>
              <a:t> Виктор Григорьевич</a:t>
            </a:r>
          </a:p>
          <a:p>
            <a:r>
              <a:rPr lang="ru-RU" sz="2400" dirty="0" smtClean="0">
                <a:latin typeface="Monotype Corsiva" pitchFamily="66" charset="0"/>
              </a:rPr>
              <a:t>91. </a:t>
            </a:r>
            <a:r>
              <a:rPr lang="ru-RU" sz="2400" dirty="0" err="1" smtClean="0">
                <a:latin typeface="Monotype Corsiva" pitchFamily="66" charset="0"/>
              </a:rPr>
              <a:t>Джаримов</a:t>
            </a:r>
            <a:r>
              <a:rPr lang="ru-RU" sz="2400" dirty="0" smtClean="0">
                <a:latin typeface="Monotype Corsiva" pitchFamily="66" charset="0"/>
              </a:rPr>
              <a:t> Аслан </a:t>
            </a:r>
            <a:r>
              <a:rPr lang="ru-RU" sz="2400" dirty="0" err="1" smtClean="0">
                <a:latin typeface="Monotype Corsiva" pitchFamily="66" charset="0"/>
              </a:rPr>
              <a:t>Алиевич</a:t>
            </a:r>
            <a:r>
              <a:rPr lang="ru-RU" sz="2400" dirty="0" smtClean="0">
                <a:latin typeface="Monotype Corsiva" pitchFamily="66" charset="0"/>
              </a:rPr>
              <a:t> </a:t>
            </a:r>
          </a:p>
          <a:p>
            <a:r>
              <a:rPr lang="ru-RU" sz="2400" dirty="0" smtClean="0">
                <a:latin typeface="Monotype Corsiva" pitchFamily="66" charset="0"/>
              </a:rPr>
              <a:t>92. Горбатко Виктор Васильевич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93. Обойщиков </a:t>
            </a:r>
            <a:r>
              <a:rPr lang="ru-RU" sz="2400" dirty="0" err="1" smtClean="0">
                <a:latin typeface="Monotype Corsiva" pitchFamily="66" charset="0"/>
              </a:rPr>
              <a:t>Кронид</a:t>
            </a:r>
            <a:r>
              <a:rPr lang="ru-RU" sz="2400" dirty="0" smtClean="0">
                <a:latin typeface="Monotype Corsiva" pitchFamily="66" charset="0"/>
              </a:rPr>
              <a:t> Александрович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94. Митягин Александр Алексеевич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95. Евланов Владимир </a:t>
            </a:r>
            <a:r>
              <a:rPr lang="ru-RU" sz="2400" dirty="0" err="1" smtClean="0">
                <a:latin typeface="Monotype Corsiva" pitchFamily="66" charset="0"/>
              </a:rPr>
              <a:t>Лазаревич</a:t>
            </a: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96. </a:t>
            </a:r>
            <a:r>
              <a:rPr lang="ru-RU" sz="2400" dirty="0" err="1" smtClean="0">
                <a:latin typeface="Monotype Corsiva" pitchFamily="66" charset="0"/>
              </a:rPr>
              <a:t>Ахеджак</a:t>
            </a:r>
            <a:r>
              <a:rPr lang="ru-RU" sz="2400" dirty="0" smtClean="0">
                <a:latin typeface="Monotype Corsiva" pitchFamily="66" charset="0"/>
              </a:rPr>
              <a:t> Мурат </a:t>
            </a:r>
            <a:r>
              <a:rPr lang="ru-RU" sz="2400" dirty="0" err="1" smtClean="0">
                <a:latin typeface="Monotype Corsiva" pitchFamily="66" charset="0"/>
              </a:rPr>
              <a:t>Казбекович</a:t>
            </a: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97. Булгаков Григорий Александрович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98. Игнатенко Виталий Никитич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99. Ткаченко Юрий Николаевич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100. </a:t>
            </a:r>
            <a:r>
              <a:rPr lang="ru-RU" sz="2400" dirty="0" err="1" smtClean="0">
                <a:latin typeface="Monotype Corsiva" pitchFamily="66" charset="0"/>
              </a:rPr>
              <a:t>Бударин</a:t>
            </a:r>
            <a:r>
              <a:rPr lang="ru-RU" sz="2400" dirty="0" smtClean="0">
                <a:latin typeface="Monotype Corsiva" pitchFamily="66" charset="0"/>
              </a:rPr>
              <a:t> Виктор Константинович 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101. Галицкий Сергей Николаевич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102. Кубарь Николай Васильевич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103. Петренко Иван Михайлович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104. Тулинов Евгений Иванович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hemyakina-eu.ucoz.ru/Fhotoalbom/main-109666-31dee2efda7edf60042ede2b58dcb3b3.jpg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000" y="0"/>
            <a:ext cx="918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121757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Познакомимся </a:t>
            </a:r>
            <a:r>
              <a:rPr lang="ru-RU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поближе с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некоторыми героями, своим трудом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прославившими Кубань.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Кубанские космонавты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Падалка Геннадий Иванович</a:t>
            </a:r>
            <a:r>
              <a:rPr lang="ru-RU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-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Награжден медалью "Золотая звезда" Героя РФ, орденом "За заслуги перед Отечеством" IV степени, орденом "За заслуги перед Отечеством" III степени, медалью "За заслуги в освоении космоса", медалями ВС РФ; лауреат премии правительства РФ в области науки и техники.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Виктор Васильевич Горбатко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Летчик-космонавт СССР дважды Герой Советского Союза. За космические полеты дважды удостоен звания Героя Советского Союза, награжден тремя орденами Ленина, орденом Красной Звезды, медалью "За отличие в охране государственной границы" и другими орденами и медалями. Также ему присвоены звания Героя Вьетнама и Героя Монголии.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hemyakina-eu.ucoz.ru/Fhotoalbom/main-109666-31dee2efda7edf60042ede2b58dcb3b3.jpg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000" y="0"/>
            <a:ext cx="918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-160501"/>
            <a:ext cx="9144000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Кубанские поэты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Обойщиков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Кронид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Александрович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2 ордена Отечественной войны 2-й степени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орден Красной Звезды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медали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Почётный гражданин Краснодара (2005)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Заслуженный работник культуры России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Заслуженный деятель искусств Кубани (1955)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Почётный член Краснодарской краевой ассоциации Героев Советского Союза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Литературная премия имени Николая Островского (1985)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Премия имени Е. Ф. Степановой (2002)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Иван Федорович Варавва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Почетный гражданин Краснодара (1995), почетный гражданин болгарского города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Несебрь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(1975), почетный колхозник колхоза "Сопка Героев" Крымского района (1979), народный поэт Республики Адыгея (2000).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Награжден орденами Отечественной войны II и I степени (1944, 1984), Красной Звезды (1970), "Знак Почета" (1987), медалями "За отвагу" (1943), "За оборону Кавказа" (1944), "За освобождение Варшавы" (1945), "535 лет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Грюнвальдской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битве" (1945), "За взятие Берлина" (1945), пятнадцатью юбилейными медалями. В прошлом являлся Депутатом краевого Совета депутатов трудящихся нескольких созывов.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Умер Иван Федорович 12 апреля 2005 года в возрасте 80 лет.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hemyakina-eu.ucoz.ru/Fhotoalbom/main-109666-31dee2efda7edf60042ede2b58dcb3b3.jpg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000" y="0"/>
            <a:ext cx="918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72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Кубанский композитор. 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Захарченко Виктор Гаврилович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Художественный руководитель Государственного академического Кубанского казачьего хора, генеральный директор ГНТУ "Кубанский казачий хор", профессор, композитор. Член Совета по культуре и искусству при Президенте РФ.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Награды, почетные звания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Народный артист России, Украины, Республики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Адыгея</a:t>
            </a:r>
            <a:r>
              <a:rPr lang="ru-RU" sz="1600" dirty="0" err="1" smtClean="0"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,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Республики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 Абхазия и </a:t>
            </a:r>
            <a:r>
              <a:rPr lang="ru-RU" sz="1400" dirty="0" smtClean="0"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Республики Южная Осетия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Заслуженный деятель искусств РФ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Орден Трудового Красного Знамени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Герой труда Кубани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Медаль "За доблестный труд"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Лауреат Государственной премии России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Знак МВД РФ "За верность долгу"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Памятный знак "За службу на Кавказе"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Кавалер Ордена "Меценат"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Орден Русской православной церкви преподобного Сергия Радонежского III степени (Патриарх Московский и всея Руси) г. Москва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Решением Совета "Георгиевского Совета" награжден Знаком Чести "Серебряный Крест Георгиевского Союза"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Орден "За заслуги перед отечеством" IV, III степени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Наградный крест "За заслуги перед казачеством России" III степени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Орден русской православной церкви преподобного Сергия Радонежского III степени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Орден Дружбы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Орден Союза казаков России "За веру, волю и Отечество"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Крест "За возрождение казачества" Союза казаков России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Медаль "За вклад в развитие Кубани - 60 лет Краснодарскому краю" 1 степени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"Человек года" и серебряный крест по номинации Русского биографического института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Почетный гражданин города Краснодара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2013" cy="73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72066" y="1785926"/>
            <a:ext cx="3714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Книга достижений </a:t>
            </a:r>
          </a:p>
          <a:p>
            <a:r>
              <a:rPr lang="ru-RU" sz="3200" smtClean="0">
                <a:solidFill>
                  <a:srgbClr val="C00000"/>
                </a:solidFill>
                <a:latin typeface="Monotype Corsiva" pitchFamily="66" charset="0"/>
              </a:rPr>
              <a:t>8 «А» 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класса 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МБОУ СОШ№2 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станица Старощербиновская</a:t>
            </a:r>
            <a:endParaRPr lang="ru-RU" sz="32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5613"/>
            <a:ext cx="9752013" cy="73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00100" y="428604"/>
            <a:ext cx="72152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В 2012-2013 учебном году ученики нашего класса очень хорошо потрудились: добросовестно учились, у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ч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аствовали и занимали призовые места в спортивных соревнованиях, олимпиадах и творческих конкурсах школьного, муниципального, краевого, а некоторые даже всероссийского и международного уровня.</a:t>
            </a:r>
            <a:endParaRPr lang="ru-RU" sz="2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5613"/>
            <a:ext cx="9752013" cy="73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14348" y="285728"/>
            <a:ext cx="75009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Вот наши герои и их достижения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  науке 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: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Коваленко Виктория 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– призер  муниципального этапа Всероссийской олимпиады школьников  по 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биологии и географии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;</a:t>
            </a:r>
          </a:p>
          <a:p>
            <a:pPr algn="ctr"/>
            <a:r>
              <a:rPr lang="ru-RU" sz="2800" b="1" dirty="0" err="1" smtClean="0">
                <a:solidFill>
                  <a:srgbClr val="C00000"/>
                </a:solidFill>
                <a:latin typeface="Monotype Corsiva" pitchFamily="66" charset="0"/>
              </a:rPr>
              <a:t>Михайленко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 Никита 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- 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призер  муниципального этапа Всероссийской олимпиады школьников  по 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географии и математике;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Посохов Георгий 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- 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призер  муниципального этапа Всероссийской олимпиады школьников  по 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математике и физике;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Щербина Екатерина 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- 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призер  муниципального этапа Всероссийской олимпиады школьников  по 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немецкому языку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2013" cy="73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79296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 творчестве: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Белая Анастасия – 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1 место в  муниципальном конкурсе рисунков «Зеленая планета»;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Коваленко Виктория – 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1 место в муниципальных конкурсах рисунков «Мой ангел – хранитель», «Арктика – притягательная сила», Молодые дарования Кубани, «Служба спасения 01»;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Михайличенко Екатерина и Савицкий Роман – 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1 место в районном конкурсе «Пою мое Отечество» а номинации «</a:t>
            </a:r>
            <a:r>
              <a:rPr lang="ru-RU" sz="2800" dirty="0" err="1" smtClean="0">
                <a:solidFill>
                  <a:srgbClr val="C00000"/>
                </a:solidFill>
                <a:latin typeface="Monotype Corsiva" pitchFamily="66" charset="0"/>
              </a:rPr>
              <a:t>Бардовская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 песня», участники краевого этапа конкурса</a:t>
            </a:r>
            <a:endParaRPr lang="ru-RU" sz="2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2013" cy="73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28662" y="571480"/>
            <a:ext cx="750099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 спорте: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По гандболу юноши – 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1 место в муниципальном и зональном этапах, 4 место в краевом полуфинале Всероссийской спартакиады школьников;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По гандболу девушки  -  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2 место в муниципальном этапе Всероссийской спартакиады школьников;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По футболу девушки  -  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1 место в муниципальном этапе Всероссийской спартакиады школьников;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По 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футболу девушки 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 - 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 2 место в 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муниципальном этапе Всероссийской спартакиады школьников;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endParaRPr lang="ru-RU" sz="28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Щербина Екатерина – 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2 место  в Первенстве края и 2 место в Первенстве России по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 пляжному гандболу</a:t>
            </a:r>
          </a:p>
          <a:p>
            <a:pPr algn="ctr"/>
            <a:r>
              <a:rPr lang="ru-RU" sz="2800" b="1" dirty="0" err="1" smtClean="0">
                <a:solidFill>
                  <a:srgbClr val="C00000"/>
                </a:solidFill>
                <a:latin typeface="Monotype Corsiva" pitchFamily="66" charset="0"/>
              </a:rPr>
              <a:t>Вивчарь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 Иван, </a:t>
            </a:r>
            <a:r>
              <a:rPr lang="ru-RU" sz="2800" b="1" dirty="0" err="1" smtClean="0">
                <a:solidFill>
                  <a:srgbClr val="C00000"/>
                </a:solidFill>
                <a:latin typeface="Monotype Corsiva" pitchFamily="66" charset="0"/>
              </a:rPr>
              <a:t>Михайленко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 Никита, </a:t>
            </a:r>
            <a:r>
              <a:rPr lang="ru-RU" sz="2800" b="1" dirty="0" err="1" smtClean="0">
                <a:solidFill>
                  <a:srgbClr val="C00000"/>
                </a:solidFill>
                <a:latin typeface="Monotype Corsiva" pitchFamily="66" charset="0"/>
              </a:rPr>
              <a:t>Шемендюк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 Никита – 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участники международных соревнований 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по гандболу </a:t>
            </a:r>
          </a:p>
          <a:p>
            <a:pPr algn="ctr"/>
            <a:endParaRPr lang="ru-RU" sz="28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endParaRPr lang="ru-RU" sz="28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ago-na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64000" cy="6948000"/>
          </a:xfrm>
          <a:prstGeom prst="rect">
            <a:avLst/>
          </a:prstGeom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53946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Какая она, наша Кубань? Как описать красоту ее природы, снежные горы, золотые поля, трудолюбивых и гостеприимных людей ?              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Послушайте, как это делают кубанские поэты: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2013" cy="73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142976" y="714356"/>
            <a:ext cx="71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latin typeface="Monotype Corsiva" pitchFamily="66" charset="0"/>
              </a:rPr>
              <a:t>Наши планы на будущее:</a:t>
            </a:r>
            <a:endParaRPr lang="ru-RU" sz="5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1342071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D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 одной деревне устроили состязание два лесоруба - кто больше нарубит дров за день.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D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D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Принялись они за работу. Через час слышит один, что стук топора на соседней делянке замолк. Обрадовался он: "Соперник-то  отдыхает!" И давай в два раза сильнее топором махать. Ну, очень хочется его обставить! Так и повелось, что в одном месте топор на 15 минут в час замолкает, а на другом - без перерыва долбит.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D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D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В конце дня встретились оба лесоруба - сравнивают результаты. У второго дров побольше будет.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D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D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Тот лесоруб, который  рубил без перерыва, упарился весь, говорит: "Как же так? Ты же каждый час отдыхал, я слышал. Почему у меня меньше?"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D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D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А второй отвечает: "Я не отдыхал. Я точил топор."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://shemyakina-eu.ucoz.ru/Fhotoalbom/v_mariinskie_zaderzhali_chernogo_lesoruba.jpg"/>
          <p:cNvPicPr preferRelativeResize="0"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-2004-07.photosight.ru/21/559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1690" y="0"/>
            <a:ext cx="9345690" cy="705600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214290"/>
            <a:ext cx="4214810" cy="719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Кубань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земля такая: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Лишь первый луч скользнет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 поле оживает,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 гром земной плывет,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 землю плуг срезает,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Как масло.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Круглый год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Здесь что-то засевают,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 что-то убирают,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 что-нибудь цветет.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Кубань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земля такая: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От края и до края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Две Дании войдет.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Омытая морями,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Укрытая в леса,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Пшеничными полями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Глядится в небеса.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А снежные вершины </a:t>
            </a:r>
            <a:r>
              <a:rPr lang="ru-RU" sz="2000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Как воина седины, </a:t>
            </a:r>
            <a:br>
              <a:rPr lang="ru-RU" sz="2000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Как мудрость старины. 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214942" y="281642"/>
            <a:ext cx="392905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Кубань </a:t>
            </a:r>
            <a:r>
              <a:rPr lang="ru-RU" sz="2000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земля такая: </a:t>
            </a:r>
            <a:br>
              <a:rPr lang="ru-RU" sz="2000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 ней слава боевая </a:t>
            </a:r>
            <a:br>
              <a:rPr lang="ru-RU" sz="2000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 слава трудовая </a:t>
            </a:r>
            <a:br>
              <a:rPr lang="ru-RU" sz="2000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Цементом скреплены.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Цветет в Новороссийске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Священная земля.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И, словно обелиски,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Застыли тополя.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Кубань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земля такая: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От хлеба золотая,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Степная сторона.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Гостей она встречает,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 песни запевает,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 душу открывает,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Прозрачную до дна.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Казачка огневая,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Красива, молода,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Кубань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земля такая: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Однажды приласкает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Полюбишь навсегда!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6572272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6322804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Кронид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Александрович Обойщиков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&amp;Mcy;&amp;acy;&amp;kcy;&amp;ocy;&amp;vcy;&amp;ocy;&amp;iecy; &amp;ncy;&amp;acy;&amp;scy;&amp;tcy;&amp;rcy;&amp;ocy;&amp;iecy;&amp;ncy;&amp;icy;&amp;iecy;"/>
          <p:cNvSpPr>
            <a:spLocks noChangeAspect="1" noChangeArrowheads="1"/>
          </p:cNvSpPr>
          <p:nvPr/>
        </p:nvSpPr>
        <p:spPr bwMode="auto">
          <a:xfrm>
            <a:off x="155575" y="-3657600"/>
            <a:ext cx="10525125" cy="762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&amp;Mcy;&amp;acy;&amp;kcy;&amp;ocy;&amp;vcy;&amp;ocy;&amp;iecy; &amp;ncy;&amp;acy;&amp;scy;&amp;tcy;&amp;rcy;&amp;ocy;&amp;iecy;&amp;ncy;&amp;icy;&amp;iecy;"/>
          <p:cNvSpPr>
            <a:spLocks noChangeAspect="1" noChangeArrowheads="1"/>
          </p:cNvSpPr>
          <p:nvPr/>
        </p:nvSpPr>
        <p:spPr bwMode="auto">
          <a:xfrm>
            <a:off x="155575" y="-3657600"/>
            <a:ext cx="10525125" cy="762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3" name="Picture 5" descr="C:\Users\Admin\Downloads\ма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2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564357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Люблю тебя, мой солнечный простор, 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Мое неповторимое сказанье: 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Размашистые станы синих гор, 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Седая даль желтеющей Кубани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. </a:t>
            </a:r>
          </a:p>
          <a:p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Иван Федорович Варавва </a:t>
            </a:r>
            <a:endParaRPr lang="ru-RU" sz="4800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29190" y="0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86314" y="0"/>
            <a:ext cx="4357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Под камышовой крышей вырос я, 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Собрав пути ушедших поколений. 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И нет мне в жизни этой забытья 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От дум твоих, от песен и волнений.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C:\Users\Admin\Downloads\море.jp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185222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Наша с вами малая родина – Кубань, чудесный, благодатный край. Край снежных гор и золотых хлебных полей, привольных степей и цветущих садов. Край, в котором живут замечательные люди: хлеборобы и животноводы, садоводы и виноградари, рабочие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заводов и фабрик, врачи и учителя, ученые и спортсмены, художники и поэты… Все они стремятся сделать нашу Кубань еще лучше, богаче, красивее.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AutoShape 3" descr="http://st1.kazantipa.net/files/mediafiles/userfiles/223529/thumb600/1280394324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1" name="AutoShape 5" descr="http://st1.kazantipa.net/files/mediafiles/userfiles/223529/thumb600/1280394324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hemyakina-eu.ucoz.ru/Fhotoalbom/main-109666-31dee2efda7edf60042ede2b58dcb3b3.jpg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000" y="0"/>
            <a:ext cx="918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3323082"/>
          <a:ext cx="6096000" cy="21183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-46737"/>
            <a:ext cx="9144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Герой труда Кубани – это звучит гордо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Заслужить «Героя труда Кубани» нужно конкретными делами, отразившимися на благополучии региона или укрепившими его добрую репутацию.  Есть и конкретные условия: для награждения нужно, чтобы общий трудовой стаж претендента был не менее 25 лет,  при этом в крае он должен проработать как минимум 20, а в  выдвинувшем его трудовом коллективе - 10 лет.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Постановление о награждении подписывает губернатор. Оно проходит в торжественной обстановке, медаль виновнику торжества вручает  или глава администрации края, или один из его заместителей.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006000"/>
            <a:ext cx="2473192" cy="38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3" name="AutoShape 3" descr="http://www.yuga.ru/media/75-let-kuban_veteran_b(2)__1pd0n6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048000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shemyakina-eu.ucoz.ru/Fhotoalbom/main-109666-31dee2efda7edf60042ede2b58dcb3b3.jpg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000" y="0"/>
            <a:ext cx="918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111231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Правила награждения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Согласно Положению медалью «Герой труда Кубани» награждаются граждане, имеющие общий трудовой стаж не менее 25 лет, проработавшие на предприятиях, учреждениях, организациях государственной, муниципальной, частной и иных форм собственности в Краснодарском крае не менее 20 лет и в трудовом коллективе не менее 10 лет в знак признания их трудовых заслуг, за высокие показатели в работе в области сельского хозяйства, промышленности, транспорта, связи, здравоохранения, образования, культуры и в других областях трудовой деятельности.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hemyakina-eu.ucoz.ru/Fhotoalbom/main-109666-31dee2efda7edf60042ede2b58dcb3b3.jpg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000" y="0"/>
            <a:ext cx="918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AutoShape 2" descr="http://im7-tub-ru.yandex.net/i?id=279786237-67-72&amp;n=21"/>
          <p:cNvSpPr>
            <a:spLocks noChangeAspect="1" noChangeArrowheads="1"/>
          </p:cNvSpPr>
          <p:nvPr/>
        </p:nvSpPr>
        <p:spPr bwMode="auto">
          <a:xfrm>
            <a:off x="155575" y="-1417638"/>
            <a:ext cx="4438650" cy="2952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285728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Так кто же они - Герои труда сегодняшней Кубани? Сколько их?</a:t>
            </a:r>
          </a:p>
          <a:p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Это действительно самые заслуженные и известные люди нашего края. Среди них поэты Иван Варавва и </a:t>
            </a:r>
            <a:r>
              <a:rPr lang="ru-RU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Кронид</a:t>
            </a:r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Обойщиков, основатель и руководитель ТО «Премьера» (1990-2007) Леонард </a:t>
            </a:r>
            <a:r>
              <a:rPr lang="ru-RU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Гатов</a:t>
            </a:r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художественный руководитель Кубанского казачьего хора Виктор Захарченко,  бывший ректор Кубанского государственного университета Владимир </a:t>
            </a:r>
            <a:r>
              <a:rPr lang="ru-RU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Бабешко</a:t>
            </a:r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единственная женщина-академик Кубани заведующая отделом селекции озимой пшеницы КНИИСХ имени Лукьяненко Людмила Беспалова. Это и оперная певица Анна Нетребко, олимпийские чемпионы Людмила Брагина, Александр </a:t>
            </a:r>
            <a:r>
              <a:rPr lang="ru-RU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Москаленко</a:t>
            </a:r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а еще легендарный кубанский спортсмен, трехкратный олимпийский чемпион Андрей Лавров. </a:t>
            </a:r>
          </a:p>
          <a:p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Медалью «Герой труда Кубани» были награждены председатель наблюдательного совета КБ «Кубань-Кредит» Виктор  </a:t>
            </a:r>
            <a:r>
              <a:rPr lang="ru-RU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Бударин</a:t>
            </a:r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руководитель торговой сети «Магнит» Сергей Галицкий, генеральный директор агентства ИТАР-ТАСС уроженец Сочи Виталий Игнатенко и другие известные кубанцы. Есть и политики - Николай Кондратенко, Мурат </a:t>
            </a:r>
            <a:r>
              <a:rPr lang="ru-RU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Ахеджак</a:t>
            </a:r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Владимир Бекетов, Владимир Евланов.</a:t>
            </a:r>
          </a:p>
          <a:p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На сегодняшний день медали «Герой труда Кубани»  удостоены 106  человек.</a:t>
            </a:r>
            <a:endParaRPr lang="ru-RU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hemyakina-eu.ucoz.ru/Fhotoalbom/main-109666-31dee2efda7edf60042ede2b58dcb3b3.jpg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000" y="0"/>
            <a:ext cx="918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89965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Список  награжденных медалью «Герой труда Кубани» начертан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стелле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в сквере имени Жукова, что напротив здания администрации Краснодарского края.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00109"/>
            <a:ext cx="450056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</a:t>
            </a:r>
            <a:r>
              <a:rPr lang="ru-RU" sz="2400" dirty="0" smtClean="0">
                <a:latin typeface="Monotype Corsiva" pitchFamily="66" charset="0"/>
                <a:cs typeface="Courier New" pitchFamily="49" charset="0"/>
              </a:rPr>
              <a:t>Кондратенко Николай Игнатович</a:t>
            </a:r>
            <a:br>
              <a:rPr lang="ru-RU" sz="2400" dirty="0" smtClean="0">
                <a:latin typeface="Monotype Corsiva" pitchFamily="66" charset="0"/>
                <a:cs typeface="Courier New" pitchFamily="49" charset="0"/>
              </a:rPr>
            </a:br>
            <a:r>
              <a:rPr lang="ru-RU" sz="2400" dirty="0" smtClean="0">
                <a:latin typeface="Monotype Corsiva" pitchFamily="66" charset="0"/>
                <a:cs typeface="Courier New" pitchFamily="49" charset="0"/>
              </a:rPr>
              <a:t>2. Трубилин Иван Тимофеевич</a:t>
            </a:r>
            <a:br>
              <a:rPr lang="ru-RU" sz="2400" dirty="0" smtClean="0">
                <a:latin typeface="Monotype Corsiva" pitchFamily="66" charset="0"/>
                <a:cs typeface="Courier New" pitchFamily="49" charset="0"/>
              </a:rPr>
            </a:br>
            <a:r>
              <a:rPr lang="ru-RU" sz="2400" dirty="0" smtClean="0">
                <a:latin typeface="Monotype Corsiva" pitchFamily="66" charset="0"/>
                <a:cs typeface="Courier New" pitchFamily="49" charset="0"/>
              </a:rPr>
              <a:t>3. Артеменко Иван Петрович</a:t>
            </a:r>
            <a:br>
              <a:rPr lang="ru-RU" sz="2400" dirty="0" smtClean="0">
                <a:latin typeface="Monotype Corsiva" pitchFamily="66" charset="0"/>
                <a:cs typeface="Courier New" pitchFamily="49" charset="0"/>
              </a:rPr>
            </a:br>
            <a:r>
              <a:rPr lang="ru-RU" sz="2400" dirty="0" smtClean="0">
                <a:latin typeface="Monotype Corsiva" pitchFamily="66" charset="0"/>
                <a:cs typeface="Courier New" pitchFamily="49" charset="0"/>
              </a:rPr>
              <a:t>4. Бронникова Вера Николаевна</a:t>
            </a:r>
            <a:br>
              <a:rPr lang="ru-RU" sz="2400" dirty="0" smtClean="0">
                <a:latin typeface="Monotype Corsiva" pitchFamily="66" charset="0"/>
                <a:cs typeface="Courier New" pitchFamily="49" charset="0"/>
              </a:rPr>
            </a:br>
            <a:r>
              <a:rPr lang="ru-RU" sz="2400" dirty="0" smtClean="0">
                <a:latin typeface="Monotype Corsiva" pitchFamily="66" charset="0"/>
                <a:cs typeface="Courier New" pitchFamily="49" charset="0"/>
              </a:rPr>
              <a:t>5. </a:t>
            </a:r>
            <a:r>
              <a:rPr lang="ru-RU" sz="2400" dirty="0" err="1" smtClean="0">
                <a:latin typeface="Monotype Corsiva" pitchFamily="66" charset="0"/>
                <a:cs typeface="Courier New" pitchFamily="49" charset="0"/>
              </a:rPr>
              <a:t>Гатов</a:t>
            </a:r>
            <a:r>
              <a:rPr lang="ru-RU" sz="2400" dirty="0" smtClean="0">
                <a:latin typeface="Monotype Corsiva" pitchFamily="66" charset="0"/>
                <a:cs typeface="Courier New" pitchFamily="49" charset="0"/>
              </a:rPr>
              <a:t> Леонард Григорьевич</a:t>
            </a:r>
            <a:br>
              <a:rPr lang="ru-RU" sz="2400" dirty="0" smtClean="0">
                <a:latin typeface="Monotype Corsiva" pitchFamily="66" charset="0"/>
                <a:cs typeface="Courier New" pitchFamily="49" charset="0"/>
              </a:rPr>
            </a:br>
            <a:r>
              <a:rPr lang="ru-RU" sz="2400" dirty="0" smtClean="0">
                <a:latin typeface="Monotype Corsiva" pitchFamily="66" charset="0"/>
                <a:cs typeface="Courier New" pitchFamily="49" charset="0"/>
              </a:rPr>
              <a:t>6. Дорошенко Валентина Николаевна</a:t>
            </a:r>
            <a:br>
              <a:rPr lang="ru-RU" sz="2400" dirty="0" smtClean="0">
                <a:latin typeface="Monotype Corsiva" pitchFamily="66" charset="0"/>
                <a:cs typeface="Courier New" pitchFamily="49" charset="0"/>
              </a:rPr>
            </a:br>
            <a:r>
              <a:rPr lang="ru-RU" sz="2400" dirty="0" smtClean="0">
                <a:latin typeface="Monotype Corsiva" pitchFamily="66" charset="0"/>
                <a:cs typeface="Courier New" pitchFamily="49" charset="0"/>
              </a:rPr>
              <a:t>7. Захарченко Виктор Гаврилович</a:t>
            </a:r>
            <a:br>
              <a:rPr lang="ru-RU" sz="2400" dirty="0" smtClean="0">
                <a:latin typeface="Monotype Corsiva" pitchFamily="66" charset="0"/>
                <a:cs typeface="Courier New" pitchFamily="49" charset="0"/>
              </a:rPr>
            </a:br>
            <a:r>
              <a:rPr lang="ru-RU" sz="2400" dirty="0" smtClean="0">
                <a:latin typeface="Monotype Corsiva" pitchFamily="66" charset="0"/>
                <a:cs typeface="Courier New" pitchFamily="49" charset="0"/>
              </a:rPr>
              <a:t>8. </a:t>
            </a:r>
            <a:r>
              <a:rPr lang="ru-RU" sz="2400" dirty="0" err="1" smtClean="0">
                <a:latin typeface="Monotype Corsiva" pitchFamily="66" charset="0"/>
                <a:cs typeface="Courier New" pitchFamily="49" charset="0"/>
              </a:rPr>
              <a:t>Миленин</a:t>
            </a:r>
            <a:r>
              <a:rPr lang="ru-RU" sz="2400" dirty="0" smtClean="0">
                <a:latin typeface="Monotype Corsiva" pitchFamily="66" charset="0"/>
                <a:cs typeface="Courier New" pitchFamily="49" charset="0"/>
              </a:rPr>
              <a:t> Михаил Евгеньевич</a:t>
            </a:r>
            <a:br>
              <a:rPr lang="ru-RU" sz="2400" dirty="0" smtClean="0">
                <a:latin typeface="Monotype Corsiva" pitchFamily="66" charset="0"/>
                <a:cs typeface="Courier New" pitchFamily="49" charset="0"/>
              </a:rPr>
            </a:br>
            <a:r>
              <a:rPr lang="ru-RU" sz="2400" dirty="0" smtClean="0">
                <a:latin typeface="Monotype Corsiva" pitchFamily="66" charset="0"/>
                <a:cs typeface="Courier New" pitchFamily="49" charset="0"/>
              </a:rPr>
              <a:t>9. Филиппов Николай Николаевич</a:t>
            </a:r>
            <a:br>
              <a:rPr lang="ru-RU" sz="2400" dirty="0" smtClean="0">
                <a:latin typeface="Monotype Corsiva" pitchFamily="66" charset="0"/>
                <a:cs typeface="Courier New" pitchFamily="49" charset="0"/>
              </a:rPr>
            </a:br>
            <a:r>
              <a:rPr lang="ru-RU" sz="2400" dirty="0" smtClean="0">
                <a:latin typeface="Monotype Corsiva" pitchFamily="66" charset="0"/>
                <a:cs typeface="Courier New" pitchFamily="49" charset="0"/>
              </a:rPr>
              <a:t>10. </a:t>
            </a:r>
            <a:r>
              <a:rPr lang="ru-RU" sz="2400" dirty="0" err="1" smtClean="0">
                <a:latin typeface="Monotype Corsiva" pitchFamily="66" charset="0"/>
                <a:cs typeface="Courier New" pitchFamily="49" charset="0"/>
              </a:rPr>
              <a:t>Боева</a:t>
            </a:r>
            <a:r>
              <a:rPr lang="ru-RU" sz="2400" dirty="0" smtClean="0">
                <a:latin typeface="Monotype Corsiva" pitchFamily="66" charset="0"/>
                <a:cs typeface="Courier New" pitchFamily="49" charset="0"/>
              </a:rPr>
              <a:t> Наталья Дмитриевна</a:t>
            </a:r>
            <a:br>
              <a:rPr lang="ru-RU" sz="2400" dirty="0" smtClean="0">
                <a:latin typeface="Monotype Corsiva" pitchFamily="66" charset="0"/>
                <a:cs typeface="Courier New" pitchFamily="49" charset="0"/>
              </a:rPr>
            </a:br>
            <a:r>
              <a:rPr lang="ru-RU" sz="2400" dirty="0" smtClean="0">
                <a:latin typeface="Monotype Corsiva" pitchFamily="66" charset="0"/>
                <a:cs typeface="Courier New" pitchFamily="49" charset="0"/>
              </a:rPr>
              <a:t>11. Кравченко Валерий Григорьевич</a:t>
            </a:r>
            <a:br>
              <a:rPr lang="ru-RU" sz="2400" dirty="0" smtClean="0">
                <a:latin typeface="Monotype Corsiva" pitchFamily="66" charset="0"/>
                <a:cs typeface="Courier New" pitchFamily="49" charset="0"/>
              </a:rPr>
            </a:br>
            <a:r>
              <a:rPr lang="ru-RU" sz="2400" dirty="0" smtClean="0">
                <a:latin typeface="Monotype Corsiva" pitchFamily="66" charset="0"/>
                <a:cs typeface="Courier New" pitchFamily="49" charset="0"/>
              </a:rPr>
              <a:t>12. Петрик Анатолий Алексеевич</a:t>
            </a:r>
            <a:br>
              <a:rPr lang="ru-RU" sz="2400" dirty="0" smtClean="0">
                <a:latin typeface="Monotype Corsiva" pitchFamily="66" charset="0"/>
                <a:cs typeface="Courier New" pitchFamily="49" charset="0"/>
              </a:rPr>
            </a:br>
            <a:r>
              <a:rPr lang="ru-RU" sz="2400" dirty="0" smtClean="0">
                <a:latin typeface="Monotype Corsiva" pitchFamily="66" charset="0"/>
                <a:cs typeface="Courier New" pitchFamily="49" charset="0"/>
              </a:rPr>
              <a:t>13. </a:t>
            </a:r>
            <a:r>
              <a:rPr lang="ru-RU" sz="2400" dirty="0" err="1" smtClean="0">
                <a:latin typeface="Monotype Corsiva" pitchFamily="66" charset="0"/>
                <a:cs typeface="Courier New" pitchFamily="49" charset="0"/>
              </a:rPr>
              <a:t>Аврамец</a:t>
            </a:r>
            <a:r>
              <a:rPr lang="ru-RU" sz="2400" dirty="0" smtClean="0">
                <a:latin typeface="Monotype Corsiva" pitchFamily="66" charset="0"/>
                <a:cs typeface="Courier New" pitchFamily="49" charset="0"/>
              </a:rPr>
              <a:t> Григорий Петрович</a:t>
            </a:r>
            <a:br>
              <a:rPr lang="ru-RU" sz="2400" dirty="0" smtClean="0">
                <a:latin typeface="Monotype Corsiva" pitchFamily="66" charset="0"/>
                <a:cs typeface="Courier New" pitchFamily="49" charset="0"/>
              </a:rPr>
            </a:br>
            <a:r>
              <a:rPr lang="ru-RU" sz="2400" dirty="0" smtClean="0">
                <a:latin typeface="Monotype Corsiva" pitchFamily="66" charset="0"/>
                <a:cs typeface="Courier New" pitchFamily="49" charset="0"/>
              </a:rPr>
              <a:t>14. </a:t>
            </a:r>
            <a:r>
              <a:rPr lang="ru-RU" sz="2400" dirty="0" err="1" smtClean="0">
                <a:latin typeface="Monotype Corsiva" pitchFamily="66" charset="0"/>
                <a:cs typeface="Courier New" pitchFamily="49" charset="0"/>
              </a:rPr>
              <a:t>Бабешко</a:t>
            </a:r>
            <a:r>
              <a:rPr lang="ru-RU" sz="2400" dirty="0" smtClean="0">
                <a:latin typeface="Monotype Corsiva" pitchFamily="66" charset="0"/>
                <a:cs typeface="Courier New" pitchFamily="49" charset="0"/>
              </a:rPr>
              <a:t> Владимир Андреевич</a:t>
            </a:r>
            <a:br>
              <a:rPr lang="ru-RU" sz="2400" dirty="0" smtClean="0">
                <a:latin typeface="Monotype Corsiva" pitchFamily="66" charset="0"/>
                <a:cs typeface="Courier New" pitchFamily="49" charset="0"/>
              </a:rPr>
            </a:br>
            <a:r>
              <a:rPr lang="ru-RU" sz="2400" dirty="0" smtClean="0">
                <a:latin typeface="Monotype Corsiva" pitchFamily="66" charset="0"/>
                <a:cs typeface="Courier New" pitchFamily="49" charset="0"/>
              </a:rPr>
              <a:t>15. </a:t>
            </a:r>
            <a:r>
              <a:rPr lang="ru-RU" sz="2400" dirty="0" err="1" smtClean="0">
                <a:latin typeface="Monotype Corsiva" pitchFamily="66" charset="0"/>
                <a:cs typeface="Courier New" pitchFamily="49" charset="0"/>
              </a:rPr>
              <a:t>Булдыжов</a:t>
            </a:r>
            <a:r>
              <a:rPr lang="ru-RU" sz="2400" dirty="0" smtClean="0">
                <a:latin typeface="Monotype Corsiva" pitchFamily="66" charset="0"/>
                <a:cs typeface="Courier New" pitchFamily="49" charset="0"/>
              </a:rPr>
              <a:t> Федор Иванович</a:t>
            </a:r>
            <a:br>
              <a:rPr lang="ru-RU" sz="2400" dirty="0" smtClean="0">
                <a:latin typeface="Monotype Corsiva" pitchFamily="66" charset="0"/>
                <a:cs typeface="Courier New" pitchFamily="49" charset="0"/>
              </a:rPr>
            </a:br>
            <a:r>
              <a:rPr lang="ru-RU" sz="2400" dirty="0" smtClean="0">
                <a:latin typeface="Monotype Corsiva" pitchFamily="66" charset="0"/>
                <a:cs typeface="Courier New" pitchFamily="49" charset="0"/>
              </a:rPr>
              <a:t>16. </a:t>
            </a:r>
            <a:r>
              <a:rPr lang="ru-RU" sz="2400" dirty="0" err="1" smtClean="0">
                <a:latin typeface="Monotype Corsiva" pitchFamily="66" charset="0"/>
                <a:cs typeface="Courier New" pitchFamily="49" charset="0"/>
              </a:rPr>
              <a:t>Гарбуз</a:t>
            </a:r>
            <a:r>
              <a:rPr lang="ru-RU" sz="2400" dirty="0" smtClean="0">
                <a:latin typeface="Monotype Corsiva" pitchFamily="66" charset="0"/>
                <a:cs typeface="Courier New" pitchFamily="49" charset="0"/>
              </a:rPr>
              <a:t> Анатолий Матвеевич</a:t>
            </a:r>
            <a:br>
              <a:rPr lang="ru-RU" sz="2400" dirty="0" smtClean="0">
                <a:latin typeface="Monotype Corsiva" pitchFamily="66" charset="0"/>
                <a:cs typeface="Courier New" pitchFamily="49" charset="0"/>
              </a:rPr>
            </a:br>
            <a:r>
              <a:rPr lang="ru-RU" sz="2400" dirty="0" smtClean="0">
                <a:latin typeface="Monotype Corsiva" pitchFamily="66" charset="0"/>
                <a:cs typeface="Courier New" pitchFamily="49" charset="0"/>
              </a:rPr>
              <a:t/>
            </a:r>
            <a:br>
              <a:rPr lang="ru-RU" sz="2400" dirty="0" smtClean="0">
                <a:latin typeface="Monotype Corsiva" pitchFamily="66" charset="0"/>
                <a:cs typeface="Courier New" pitchFamily="49" charset="0"/>
              </a:rPr>
            </a:br>
            <a:endParaRPr lang="ru-RU" sz="2400" dirty="0">
              <a:latin typeface="Monotype Corsiva" pitchFamily="66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7686" y="928670"/>
            <a:ext cx="521497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  <a:cs typeface="Courier New" pitchFamily="49" charset="0"/>
              </a:rPr>
              <a:t>17. </a:t>
            </a:r>
            <a:r>
              <a:rPr lang="ru-RU" sz="2400" dirty="0" err="1" smtClean="0">
                <a:latin typeface="Monotype Corsiva" pitchFamily="66" charset="0"/>
                <a:cs typeface="Courier New" pitchFamily="49" charset="0"/>
              </a:rPr>
              <a:t>Головенко</a:t>
            </a:r>
            <a:r>
              <a:rPr lang="ru-RU" sz="2400" dirty="0" smtClean="0">
                <a:latin typeface="Monotype Corsiva" pitchFamily="66" charset="0"/>
                <a:cs typeface="Courier New" pitchFamily="49" charset="0"/>
              </a:rPr>
              <a:t> Григорий Григорьевич</a:t>
            </a:r>
            <a:br>
              <a:rPr lang="ru-RU" sz="2400" dirty="0" smtClean="0">
                <a:latin typeface="Monotype Corsiva" pitchFamily="66" charset="0"/>
                <a:cs typeface="Courier New" pitchFamily="49" charset="0"/>
              </a:rPr>
            </a:br>
            <a:r>
              <a:rPr lang="ru-RU" sz="2400" dirty="0" smtClean="0">
                <a:latin typeface="Monotype Corsiva" pitchFamily="66" charset="0"/>
                <a:cs typeface="Courier New" pitchFamily="49" charset="0"/>
              </a:rPr>
              <a:t>18. Горбачев Владимир Лукич</a:t>
            </a:r>
            <a:br>
              <a:rPr lang="ru-RU" sz="2400" dirty="0" smtClean="0">
                <a:latin typeface="Monotype Corsiva" pitchFamily="66" charset="0"/>
                <a:cs typeface="Courier New" pitchFamily="49" charset="0"/>
              </a:rPr>
            </a:br>
            <a:r>
              <a:rPr lang="ru-RU" sz="2400" dirty="0" smtClean="0">
                <a:latin typeface="Monotype Corsiva" pitchFamily="66" charset="0"/>
                <a:cs typeface="Courier New" pitchFamily="49" charset="0"/>
              </a:rPr>
              <a:t>19. Григорович Юрий Николаевич</a:t>
            </a:r>
            <a:br>
              <a:rPr lang="ru-RU" sz="2400" dirty="0" smtClean="0">
                <a:latin typeface="Monotype Corsiva" pitchFamily="66" charset="0"/>
                <a:cs typeface="Courier New" pitchFamily="49" charset="0"/>
              </a:rPr>
            </a:br>
            <a:r>
              <a:rPr lang="ru-RU" sz="2400" dirty="0" smtClean="0">
                <a:latin typeface="Monotype Corsiva" pitchFamily="66" charset="0"/>
                <a:cs typeface="Courier New" pitchFamily="49" charset="0"/>
              </a:rPr>
              <a:t>20. </a:t>
            </a:r>
            <a:r>
              <a:rPr lang="ru-RU" sz="2400" dirty="0" err="1" smtClean="0">
                <a:latin typeface="Monotype Corsiva" pitchFamily="66" charset="0"/>
                <a:cs typeface="Courier New" pitchFamily="49" charset="0"/>
              </a:rPr>
              <a:t>Григорьянц</a:t>
            </a:r>
            <a:r>
              <a:rPr lang="ru-RU" sz="2400" dirty="0" smtClean="0">
                <a:latin typeface="Monotype Corsiva" pitchFamily="66" charset="0"/>
                <a:cs typeface="Courier New" pitchFamily="49" charset="0"/>
              </a:rPr>
              <a:t> </a:t>
            </a:r>
            <a:r>
              <a:rPr lang="ru-RU" sz="2400" dirty="0" err="1" smtClean="0">
                <a:latin typeface="Monotype Corsiva" pitchFamily="66" charset="0"/>
                <a:cs typeface="Courier New" pitchFamily="49" charset="0"/>
              </a:rPr>
              <a:t>Гурген</a:t>
            </a:r>
            <a:r>
              <a:rPr lang="ru-RU" sz="2400" dirty="0" smtClean="0">
                <a:latin typeface="Monotype Corsiva" pitchFamily="66" charset="0"/>
                <a:cs typeface="Courier New" pitchFamily="49" charset="0"/>
              </a:rPr>
              <a:t> </a:t>
            </a:r>
            <a:r>
              <a:rPr lang="ru-RU" sz="2400" dirty="0" err="1" smtClean="0">
                <a:latin typeface="Monotype Corsiva" pitchFamily="66" charset="0"/>
                <a:cs typeface="Courier New" pitchFamily="49" charset="0"/>
              </a:rPr>
              <a:t>Серопович</a:t>
            </a:r>
            <a:r>
              <a:rPr lang="ru-RU" sz="2400" dirty="0" smtClean="0">
                <a:latin typeface="Monotype Corsiva" pitchFamily="66" charset="0"/>
                <a:cs typeface="Courier New" pitchFamily="49" charset="0"/>
              </a:rPr>
              <a:t/>
            </a:r>
            <a:br>
              <a:rPr lang="ru-RU" sz="2400" dirty="0" smtClean="0">
                <a:latin typeface="Monotype Corsiva" pitchFamily="66" charset="0"/>
                <a:cs typeface="Courier New" pitchFamily="49" charset="0"/>
              </a:rPr>
            </a:br>
            <a:r>
              <a:rPr lang="ru-RU" sz="2400" dirty="0" smtClean="0">
                <a:latin typeface="Monotype Corsiva" pitchFamily="66" charset="0"/>
                <a:cs typeface="Courier New" pitchFamily="49" charset="0"/>
              </a:rPr>
              <a:t>21. Зырянова Светлана Петровна</a:t>
            </a:r>
            <a:br>
              <a:rPr lang="ru-RU" sz="2400" dirty="0" smtClean="0">
                <a:latin typeface="Monotype Corsiva" pitchFamily="66" charset="0"/>
                <a:cs typeface="Courier New" pitchFamily="49" charset="0"/>
              </a:rPr>
            </a:br>
            <a:r>
              <a:rPr lang="ru-RU" sz="2400" dirty="0" smtClean="0">
                <a:latin typeface="Monotype Corsiva" pitchFamily="66" charset="0"/>
                <a:cs typeface="Courier New" pitchFamily="49" charset="0"/>
              </a:rPr>
              <a:t>22. Кладь Александр Анатольевич</a:t>
            </a:r>
            <a:br>
              <a:rPr lang="ru-RU" sz="2400" dirty="0" smtClean="0">
                <a:latin typeface="Monotype Corsiva" pitchFamily="66" charset="0"/>
                <a:cs typeface="Courier New" pitchFamily="49" charset="0"/>
              </a:rPr>
            </a:br>
            <a:r>
              <a:rPr lang="ru-RU" sz="2400" dirty="0" smtClean="0">
                <a:latin typeface="Monotype Corsiva" pitchFamily="66" charset="0"/>
                <a:cs typeface="Courier New" pitchFamily="49" charset="0"/>
              </a:rPr>
              <a:t>23. </a:t>
            </a:r>
            <a:r>
              <a:rPr lang="ru-RU" sz="2400" dirty="0" err="1" smtClean="0">
                <a:latin typeface="Monotype Corsiva" pitchFamily="66" charset="0"/>
                <a:cs typeface="Courier New" pitchFamily="49" charset="0"/>
              </a:rPr>
              <a:t>Кузовлев</a:t>
            </a:r>
            <a:r>
              <a:rPr lang="ru-RU" sz="2400" dirty="0" smtClean="0">
                <a:latin typeface="Monotype Corsiva" pitchFamily="66" charset="0"/>
                <a:cs typeface="Courier New" pitchFamily="49" charset="0"/>
              </a:rPr>
              <a:t> Анатолий Тихонович</a:t>
            </a:r>
            <a:br>
              <a:rPr lang="ru-RU" sz="2400" dirty="0" smtClean="0">
                <a:latin typeface="Monotype Corsiva" pitchFamily="66" charset="0"/>
                <a:cs typeface="Courier New" pitchFamily="49" charset="0"/>
              </a:rPr>
            </a:br>
            <a:r>
              <a:rPr lang="ru-RU" sz="2400" dirty="0" smtClean="0">
                <a:latin typeface="Monotype Corsiva" pitchFamily="66" charset="0"/>
                <a:cs typeface="Courier New" pitchFamily="49" charset="0"/>
              </a:rPr>
              <a:t>24. Лихоносов Виктор Иванович</a:t>
            </a:r>
            <a:br>
              <a:rPr lang="ru-RU" sz="2400" dirty="0" smtClean="0">
                <a:latin typeface="Monotype Corsiva" pitchFamily="66" charset="0"/>
                <a:cs typeface="Courier New" pitchFamily="49" charset="0"/>
              </a:rPr>
            </a:br>
            <a:r>
              <a:rPr lang="ru-RU" sz="2400" dirty="0" smtClean="0">
                <a:latin typeface="Monotype Corsiva" pitchFamily="66" charset="0"/>
                <a:cs typeface="Courier New" pitchFamily="49" charset="0"/>
              </a:rPr>
              <a:t>25. Мельник Алексей Семенович</a:t>
            </a:r>
            <a:br>
              <a:rPr lang="ru-RU" sz="2400" dirty="0" smtClean="0">
                <a:latin typeface="Monotype Corsiva" pitchFamily="66" charset="0"/>
                <a:cs typeface="Courier New" pitchFamily="49" charset="0"/>
              </a:rPr>
            </a:br>
            <a:r>
              <a:rPr lang="ru-RU" sz="2400" dirty="0" smtClean="0">
                <a:latin typeface="Monotype Corsiva" pitchFamily="66" charset="0"/>
                <a:cs typeface="Courier New" pitchFamily="49" charset="0"/>
              </a:rPr>
              <a:t>26. </a:t>
            </a:r>
            <a:r>
              <a:rPr lang="ru-RU" sz="2400" dirty="0" err="1" smtClean="0">
                <a:latin typeface="Monotype Corsiva" pitchFamily="66" charset="0"/>
                <a:cs typeface="Courier New" pitchFamily="49" charset="0"/>
              </a:rPr>
              <a:t>Оноприев</a:t>
            </a:r>
            <a:r>
              <a:rPr lang="ru-RU" sz="2400" dirty="0" smtClean="0">
                <a:latin typeface="Monotype Corsiva" pitchFamily="66" charset="0"/>
                <a:cs typeface="Courier New" pitchFamily="49" charset="0"/>
              </a:rPr>
              <a:t> Владимир Иванович</a:t>
            </a:r>
            <a:br>
              <a:rPr lang="ru-RU" sz="2400" dirty="0" smtClean="0">
                <a:latin typeface="Monotype Corsiva" pitchFamily="66" charset="0"/>
                <a:cs typeface="Courier New" pitchFamily="49" charset="0"/>
              </a:rPr>
            </a:br>
            <a:r>
              <a:rPr lang="ru-RU" sz="2400" dirty="0" smtClean="0">
                <a:latin typeface="Monotype Corsiva" pitchFamily="66" charset="0"/>
                <a:cs typeface="Courier New" pitchFamily="49" charset="0"/>
              </a:rPr>
              <a:t>27. Пантелеева Александра Лаврентьевна</a:t>
            </a:r>
            <a:br>
              <a:rPr lang="ru-RU" sz="2400" dirty="0" smtClean="0">
                <a:latin typeface="Monotype Corsiva" pitchFamily="66" charset="0"/>
                <a:cs typeface="Courier New" pitchFamily="49" charset="0"/>
              </a:rPr>
            </a:br>
            <a:r>
              <a:rPr lang="ru-RU" sz="2400" dirty="0" smtClean="0">
                <a:latin typeface="Monotype Corsiva" pitchFamily="66" charset="0"/>
                <a:cs typeface="Courier New" pitchFamily="49" charset="0"/>
              </a:rPr>
              <a:t>28. Пономаренко Борис Николаевич</a:t>
            </a:r>
            <a:br>
              <a:rPr lang="ru-RU" sz="2400" dirty="0" smtClean="0">
                <a:latin typeface="Monotype Corsiva" pitchFamily="66" charset="0"/>
                <a:cs typeface="Courier New" pitchFamily="49" charset="0"/>
              </a:rPr>
            </a:br>
            <a:r>
              <a:rPr lang="ru-RU" sz="2400" dirty="0" smtClean="0">
                <a:latin typeface="Monotype Corsiva" pitchFamily="66" charset="0"/>
                <a:cs typeface="Courier New" pitchFamily="49" charset="0"/>
              </a:rPr>
              <a:t>29. </a:t>
            </a:r>
            <a:r>
              <a:rPr lang="ru-RU" sz="2400" dirty="0" err="1" smtClean="0">
                <a:latin typeface="Monotype Corsiva" pitchFamily="66" charset="0"/>
                <a:cs typeface="Courier New" pitchFamily="49" charset="0"/>
              </a:rPr>
              <a:t>Порханов</a:t>
            </a:r>
            <a:r>
              <a:rPr lang="ru-RU" sz="2400" dirty="0" smtClean="0">
                <a:latin typeface="Monotype Corsiva" pitchFamily="66" charset="0"/>
                <a:cs typeface="Courier New" pitchFamily="49" charset="0"/>
              </a:rPr>
              <a:t> Владимир Алексеевич </a:t>
            </a:r>
            <a:br>
              <a:rPr lang="ru-RU" sz="2400" dirty="0" smtClean="0">
                <a:latin typeface="Monotype Corsiva" pitchFamily="66" charset="0"/>
                <a:cs typeface="Courier New" pitchFamily="49" charset="0"/>
              </a:rPr>
            </a:br>
            <a:r>
              <a:rPr lang="ru-RU" sz="2400" dirty="0" smtClean="0">
                <a:latin typeface="Monotype Corsiva" pitchFamily="66" charset="0"/>
                <a:cs typeface="Courier New" pitchFamily="49" charset="0"/>
              </a:rPr>
              <a:t>30. Тарасова Людмила Александровна</a:t>
            </a:r>
            <a:br>
              <a:rPr lang="ru-RU" sz="2400" dirty="0" smtClean="0">
                <a:latin typeface="Monotype Corsiva" pitchFamily="66" charset="0"/>
                <a:cs typeface="Courier New" pitchFamily="49" charset="0"/>
              </a:rPr>
            </a:br>
            <a:r>
              <a:rPr lang="ru-RU" sz="2400" dirty="0" smtClean="0">
                <a:latin typeface="Monotype Corsiva" pitchFamily="66" charset="0"/>
                <a:cs typeface="Courier New" pitchFamily="49" charset="0"/>
              </a:rPr>
              <a:t>31. Татаркин Иван Петрович</a:t>
            </a:r>
            <a:br>
              <a:rPr lang="ru-RU" sz="2400" dirty="0" smtClean="0">
                <a:latin typeface="Monotype Corsiva" pitchFamily="66" charset="0"/>
                <a:cs typeface="Courier New" pitchFamily="49" charset="0"/>
              </a:rPr>
            </a:br>
            <a:r>
              <a:rPr lang="ru-RU" sz="2400" dirty="0" smtClean="0">
                <a:latin typeface="Monotype Corsiva" pitchFamily="66" charset="0"/>
                <a:cs typeface="Courier New" pitchFamily="49" charset="0"/>
              </a:rPr>
              <a:t>32. </a:t>
            </a:r>
            <a:r>
              <a:rPr lang="ru-RU" sz="2400" dirty="0" err="1" smtClean="0">
                <a:latin typeface="Monotype Corsiva" pitchFamily="66" charset="0"/>
                <a:cs typeface="Courier New" pitchFamily="49" charset="0"/>
              </a:rPr>
              <a:t>Хараман</a:t>
            </a:r>
            <a:r>
              <a:rPr lang="ru-RU" sz="2400" dirty="0" smtClean="0">
                <a:latin typeface="Monotype Corsiva" pitchFamily="66" charset="0"/>
                <a:cs typeface="Courier New" pitchFamily="49" charset="0"/>
              </a:rPr>
              <a:t> Юрий Гаврилович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1183</Words>
  <Application>Microsoft Office PowerPoint</Application>
  <PresentationFormat>Экран (4:3)</PresentationFormat>
  <Paragraphs>100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22</cp:revision>
  <dcterms:created xsi:type="dcterms:W3CDTF">2013-05-23T13:43:20Z</dcterms:created>
  <dcterms:modified xsi:type="dcterms:W3CDTF">2013-05-25T02:50:56Z</dcterms:modified>
</cp:coreProperties>
</file>