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1524000"/>
            <a:ext cx="8458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300" dirty="0" smtClean="0">
                <a:ln w="11430" cmpd="sng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Я и мои права</a:t>
            </a:r>
            <a:endParaRPr lang="ru-RU" sz="8000" b="1" cap="none" spc="300" dirty="0">
              <a:ln w="11430" cmpd="sng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304801"/>
            <a:ext cx="8229600" cy="28956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2.Какие литературные герои могли бы пожаловаться, что нарушено их право на неприкосновенность жилья?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416121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42291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3.Героиня какой сказки воспользовалась правом свободного передвижения и выбора места жительства?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00375"/>
            <a:ext cx="6858000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1782" y="394854"/>
            <a:ext cx="8229600" cy="4525963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4.В какой сказке героиня воспользовалась правом искать и находить в других странах убежище и защиту от преследований?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43200"/>
            <a:ext cx="5661025" cy="390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3048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5.В какой сказке нарушено право человека владеть своим имуществом?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84400"/>
            <a:ext cx="3505200" cy="46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6.Какой литературный герой постоянно пользовался правом на свободу мысли, слова, а так же на  беспрепятственное выражения своего мнения и убеждений?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98064"/>
            <a:ext cx="4876800" cy="405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4572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7.У какой известной героини нарушено право на отдых и досуг, разумное ограничение рабочего дня?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05125"/>
            <a:ext cx="60198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8. В какой сказке женщина неопределенных лет замышляет похитить чужого ребенка, используя для этого птиц?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19400"/>
            <a:ext cx="5410200" cy="389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9.В какой сказке нарушено право ребенка «Ребенок не обязан быть как все»?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«Дискуссия»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ru-RU" b="1" dirty="0" smtClean="0"/>
              <a:t>Ситуация 1 «Чужое письмо»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Нина: А ты не пойдешь на физкультуру?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Ира: Нет, я освобождена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Все уходят кроме Иры. Она садиться и начинает рисовать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Ира: Ой,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стерки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нет. У кого же взять? У Нины посмотрю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Ира роется в портфеле Нины. Находит блокнот, читает его. Затем находит письмо и начинает его читать. В это время входит Нина.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Нина: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Почему ты открыла мой портфель? И почему читаешь мое письмо?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Ира: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что такого? Я же ничего не взяла, только посмотрела. Разве нельзя?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Какие права нарушены и как надо было поступить Ирине?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У человека есть права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Ребенок-человек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16727"/>
            <a:ext cx="5791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Ситуация 2 «Громкая музыка»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Тихим воскресным утром Степан пришел в гости к своему приятелю Коле.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Коля: Заходи! Мне папа подарил новый музыкальный диск, песни классные! Давай послушаем.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Степан: А давай лучше поставим колонки на подоконник и включим погромче- пусть все слушают!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Мальчики поставили колонки на подоконник и включили погромче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Костя: ой, я совсем забыл , ведь мне папа еще игру новую подарил. Пойдем в другую комнату, поиграем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Ребята уходят, забыв выключить магнитофон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Что ребята сделали не правильно?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Ситуация 3 «Автобус»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Трое парней гуляли поздно вечером возле дороги. Вскоре мальчики увидели вдалеке автобус, решили кинуть комком в него. Когда автобус приблизился, то они , взяв камни в руки, кинули и попали в лобовое стекло. От удара стекло разбилось. Автобус резко остановился. Ребята убежали, а водитель и пассажиры были здорово напуганы.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Как вы считаете правильно ли поступили ребята? Почему?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Игра «Я и закон»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Право на жизнь!</a:t>
            </a:r>
            <a:endParaRPr lang="ru-RU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51314"/>
            <a:ext cx="66294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3600" y="2209800"/>
            <a:ext cx="5638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Право на  бесплатную медицину!</a:t>
            </a:r>
            <a:endParaRPr lang="ru-RU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43200" y="2590800"/>
            <a:ext cx="4038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Право на бесплатное образование!</a:t>
            </a:r>
            <a:endParaRPr lang="ru-RU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7000" y="2209800"/>
            <a:ext cx="4267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Дети имеют право на отдых!</a:t>
            </a:r>
            <a:endParaRPr lang="ru-RU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83354"/>
            <a:ext cx="6696075" cy="48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09800" y="1828800"/>
            <a:ext cx="4648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Право на жилище!</a:t>
            </a:r>
            <a:endParaRPr lang="ru-RU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7818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19400" y="5638800"/>
            <a:ext cx="3581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Право на труд!</a:t>
            </a:r>
            <a:endParaRPr lang="ru-RU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057400"/>
            <a:ext cx="975360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8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право?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/>
              <a:t>Право</a:t>
            </a:r>
            <a:r>
              <a:rPr lang="ru-RU" sz="4000" dirty="0" smtClean="0"/>
              <a:t>- это правила по которым живут люди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3286125" cy="353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Итоги….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Что открыли, узнали на уроке?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Что вы взяли с сегодняшнего урока?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Над чем заставил задуматься урок?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04409"/>
            <a:ext cx="27813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381000"/>
            <a:ext cx="4038600" cy="45259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 где записаны эти права?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Конвенции по правам ребенка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4" y="2133600"/>
            <a:ext cx="2667000" cy="416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81000" y="304800"/>
            <a:ext cx="4038600" cy="45259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Людей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какого возраста можно назвать детьми?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953000" y="318798"/>
            <a:ext cx="4038600" cy="452596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Ребенком является каждое человеческое существо до достижения 18-летнего возраста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615181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Игра «Правила литературных героев»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33400"/>
            <a:ext cx="8229600" cy="23622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1.В какой сказке нарушено право на личную неприкосновенность ,жизнь и свободу?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412066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59" y="3505200"/>
            <a:ext cx="430695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535</Words>
  <Application>Microsoft Office PowerPoint</Application>
  <PresentationFormat>Экран (4:3)</PresentationFormat>
  <Paragraphs>51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Презентация PowerPoint</vt:lpstr>
      <vt:lpstr>Презентация PowerPoint</vt:lpstr>
      <vt:lpstr>Что такое право?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«Правила литературных героев»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«Дискуссия»</vt:lpstr>
      <vt:lpstr>Ситуация 1 «Чужое письмо»</vt:lpstr>
      <vt:lpstr>Ситуация 2 «Громкая музыка»</vt:lpstr>
      <vt:lpstr>Ситуация 3 «Автобус»</vt:lpstr>
      <vt:lpstr>Игра «Я и закон»</vt:lpstr>
      <vt:lpstr>Право на жизнь!</vt:lpstr>
      <vt:lpstr>Право на  бесплатную медицину!</vt:lpstr>
      <vt:lpstr> Право на бесплатное образование!</vt:lpstr>
      <vt:lpstr>Дети имеют право на отдых!</vt:lpstr>
      <vt:lpstr>Право на жилище!</vt:lpstr>
      <vt:lpstr>Право на труд!</vt:lpstr>
      <vt:lpstr>Презентация PowerPoint</vt:lpstr>
      <vt:lpstr>Итоги….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и мои права </dc:title>
  <dc:creator>Алина</dc:creator>
  <cp:lastModifiedBy>1</cp:lastModifiedBy>
  <cp:revision>14</cp:revision>
  <dcterms:created xsi:type="dcterms:W3CDTF">2018-10-09T16:15:08Z</dcterms:created>
  <dcterms:modified xsi:type="dcterms:W3CDTF">2018-10-10T07:21:55Z</dcterms:modified>
</cp:coreProperties>
</file>