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71" r:id="rId6"/>
    <p:sldId id="267" r:id="rId7"/>
    <p:sldId id="268" r:id="rId8"/>
    <p:sldId id="269" r:id="rId9"/>
    <p:sldId id="270" r:id="rId10"/>
    <p:sldId id="278" r:id="rId11"/>
    <p:sldId id="279" r:id="rId12"/>
    <p:sldId id="277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1F48-C0FB-4875-B494-2402E2D70D14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Итоги первой четверти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6И </a:t>
            </a:r>
            <a:r>
              <a:rPr lang="ru-RU" dirty="0" smtClean="0">
                <a:solidFill>
                  <a:srgbClr val="C00000"/>
                </a:solidFill>
              </a:rPr>
              <a:t>класса </a:t>
            </a:r>
            <a:r>
              <a:rPr lang="ru-RU" dirty="0" smtClean="0">
                <a:solidFill>
                  <a:srgbClr val="C00000"/>
                </a:solidFill>
              </a:rPr>
              <a:t>2019-2020  </a:t>
            </a:r>
            <a:r>
              <a:rPr lang="ru-RU" dirty="0" smtClean="0">
                <a:solidFill>
                  <a:srgbClr val="C00000"/>
                </a:solidFill>
              </a:rPr>
              <a:t>уч.год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6400800" cy="17526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594" y="2285992"/>
            <a:ext cx="1138496" cy="112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pinimg.com/originals/b6/83/c4/b683c4aa47d6edea26ec7f38da71045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3999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1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broccolivibes.com/wp-content/uploads/2019/09/IMG_32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4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«Ученик может себя назвать волевым человеком, потому что………………»,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i="1" dirty="0"/>
              <a:t>«Я умею учиться, потому что………………………..»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i="1" dirty="0"/>
              <a:t>«Приближая свои мечты, я должен………….»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i="1" dirty="0"/>
              <a:t>«Чтобы хорошо учиться, надо………………..»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69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764678"/>
              </p:ext>
            </p:extLst>
          </p:nvPr>
        </p:nvGraphicFramePr>
        <p:xfrm>
          <a:off x="251520" y="1628800"/>
          <a:ext cx="8280920" cy="410445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отличники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хорошисты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успевающие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</a:rPr>
                        <a:t>1 четверть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</a:rPr>
                        <a:t>5 класс</a:t>
                      </a:r>
                      <a:endParaRPr lang="ru-RU" sz="2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 Black" pitchFamily="34" charset="0"/>
                        </a:rPr>
                        <a:t>нет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8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22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</a:rPr>
                        <a:t>5 класс</a:t>
                      </a:r>
                      <a:endParaRPr lang="ru-RU" sz="2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нет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12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19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</a:rPr>
                        <a:t>1 четверть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</a:rPr>
                        <a:t>6 класс</a:t>
                      </a:r>
                      <a:endParaRPr lang="ru-RU" sz="2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1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8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23</a:t>
                      </a:r>
                      <a:endParaRPr lang="ru-RU" sz="2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>
                <a:latin typeface="Constantia" pitchFamily="18" charset="0"/>
                <a:cs typeface="Lucida Sans Unicode" pitchFamily="34" charset="0"/>
              </a:rPr>
              <a:t>Довольны ли вы своими результатами, почему?</a:t>
            </a:r>
          </a:p>
          <a:p>
            <a:pPr lvl="0"/>
            <a:r>
              <a:rPr lang="ru-RU" sz="4400" dirty="0" smtClean="0">
                <a:latin typeface="Constantia" pitchFamily="18" charset="0"/>
                <a:cs typeface="Lucida Sans Unicode" pitchFamily="34" charset="0"/>
              </a:rPr>
              <a:t>Что каждому мешает учиться?</a:t>
            </a:r>
          </a:p>
          <a:p>
            <a:r>
              <a:rPr lang="ru-RU" sz="4400" dirty="0" smtClean="0">
                <a:latin typeface="Constantia" pitchFamily="18" charset="0"/>
                <a:cs typeface="Lucida Sans Unicode" pitchFamily="34" charset="0"/>
              </a:rPr>
              <a:t>Что может помочь Вам в учебе?</a:t>
            </a:r>
            <a:endParaRPr lang="ru-RU" sz="3600" dirty="0">
              <a:latin typeface="Constantia" pitchFamily="18" charset="0"/>
              <a:cs typeface="Lucida Sans Unicode" pitchFamily="34" charset="0"/>
            </a:endParaRPr>
          </a:p>
        </p:txBody>
      </p:sp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Constantia" pitchFamily="18" charset="0"/>
              </a:rPr>
              <a:t>Существует 2 точки зрения: </a:t>
            </a:r>
          </a:p>
          <a:p>
            <a:pPr lvl="0">
              <a:buNone/>
            </a:pPr>
            <a:r>
              <a:rPr lang="ru-RU" sz="3600" b="1" dirty="0" smtClean="0">
                <a:latin typeface="Constantia" pitchFamily="18" charset="0"/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учиться надо,       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      </a:t>
            </a:r>
            <a:r>
              <a:rPr lang="ru-RU" sz="3600" b="1" dirty="0" smtClean="0">
                <a:solidFill>
                  <a:srgbClr val="7030A0"/>
                </a:solidFill>
                <a:latin typeface="Constantia" pitchFamily="18" charset="0"/>
              </a:rPr>
              <a:t>можно не учиться</a:t>
            </a:r>
            <a:r>
              <a:rPr lang="ru-RU" sz="3600" dirty="0" smtClean="0">
                <a:latin typeface="Constantia" pitchFamily="18" charset="0"/>
              </a:rPr>
              <a:t>. </a:t>
            </a:r>
          </a:p>
          <a:p>
            <a:pPr lvl="0">
              <a:buNone/>
            </a:pPr>
            <a:r>
              <a:rPr lang="ru-RU" dirty="0" smtClean="0">
                <a:latin typeface="Constantia" pitchFamily="18" charset="0"/>
              </a:rPr>
              <a:t>Выберите подходящую для Вас и </a:t>
            </a:r>
          </a:p>
          <a:p>
            <a:pPr lvl="0">
              <a:buNone/>
            </a:pPr>
            <a:r>
              <a:rPr lang="ru-RU" dirty="0" smtClean="0">
                <a:latin typeface="Constantia" pitchFamily="18" charset="0"/>
              </a:rPr>
              <a:t>докажите ее.</a:t>
            </a:r>
          </a:p>
          <a:p>
            <a:pPr lvl="0"/>
            <a:r>
              <a:rPr lang="ru-RU" dirty="0" smtClean="0">
                <a:latin typeface="Constantia" pitchFamily="18" charset="0"/>
              </a:rPr>
              <a:t>Укажите 2-3 основные причины, мешающие Вам лучше учиться.</a:t>
            </a:r>
          </a:p>
          <a:p>
            <a:r>
              <a:rPr lang="ru-RU" dirty="0" smtClean="0">
                <a:latin typeface="Constantia" pitchFamily="18" charset="0"/>
              </a:rPr>
              <a:t>Что надо делать, чтобы устранить указанные причины?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Есть такая формула: если тебе нравится учиться, то и учишься на «5» и «4»!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105835"/>
            <a:ext cx="69847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Как улучшить успеваемость в школе?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           (несколько советов)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35416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1 совет: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8539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38_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1440160" cy="146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2060848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Constantia" pitchFamily="18" charset="0"/>
              </a:rPr>
              <a:t>Планируй своё время.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endParaRPr lang="ru-RU" sz="28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ru-RU" sz="2800" dirty="0" smtClean="0">
                <a:latin typeface="Constantia" pitchFamily="18" charset="0"/>
              </a:rPr>
              <a:t>Если сразу после школы ты садишься за компьютер, а потом в потёмках делаешь домашнюю работу, то ничего не выйдет. Для начала лучше отдохнуть, перекусить и набраться сил, а потом садись за уроки со свежей головой.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2 совет: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4" name="Рисунок 3" descr="539_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1412776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     </a:t>
            </a:r>
            <a:r>
              <a:rPr lang="ru-RU" sz="2400" b="1" u="sng" dirty="0" smtClean="0">
                <a:solidFill>
                  <a:srgbClr val="0070C0"/>
                </a:solidFill>
                <a:latin typeface="Constantia" pitchFamily="18" charset="0"/>
              </a:rPr>
              <a:t>Делай постоянно домашнюю работу!</a:t>
            </a: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endParaRPr lang="ru-RU" sz="24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     Ведь выполняя домашнее задание, вы убиваете   </a:t>
            </a:r>
          </a:p>
          <a:p>
            <a:r>
              <a:rPr lang="ru-RU" sz="2400" dirty="0" smtClean="0">
                <a:latin typeface="Constantia" pitchFamily="18" charset="0"/>
              </a:rPr>
              <a:t>     сразу двух зайцев: первое - вам не поставят 2 в </a:t>
            </a:r>
          </a:p>
          <a:p>
            <a:r>
              <a:rPr lang="ru-RU" sz="2400" dirty="0" smtClean="0">
                <a:latin typeface="Constantia" pitchFamily="18" charset="0"/>
              </a:rPr>
              <a:t>     журнал, а второе- когда вы выполняете домашнюю работу, ваш мозг запоминает информацию (для этого и нужна домашняя работа).</a:t>
            </a:r>
            <a:endParaRPr lang="ru-RU" dirty="0" smtClean="0">
              <a:latin typeface="Constantia" pitchFamily="18" charset="0"/>
            </a:endParaRPr>
          </a:p>
          <a:p>
            <a:endParaRPr lang="ru-RU" sz="2000" i="1" dirty="0" smtClean="0">
              <a:latin typeface="Constantia" pitchFamily="18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Домашнее задание - всему голова. </a:t>
            </a:r>
            <a:r>
              <a:rPr lang="ru-RU" sz="2000" dirty="0" smtClean="0">
                <a:latin typeface="Constantia" pitchFamily="18" charset="0"/>
              </a:rPr>
              <a:t>Без него как ни крути, а в учебе не обойтись. Его проверяют, а если не проверяют, то на контрольной все равно проявится. Без закрепления дома материал, пройденный на уроке пролетает ни о чем. И это факт. Выполняй ДЗ и половина работы сделана.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l" fontAlgn="base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3 совет: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900" dirty="0" smtClean="0">
                <a:solidFill>
                  <a:srgbClr val="C00000"/>
                </a:solidFill>
              </a:rPr>
              <a:t/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49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lnSpc>
                <a:spcPct val="110000"/>
              </a:lnSpc>
              <a:buNone/>
            </a:pPr>
            <a:r>
              <a:rPr lang="ru-RU" dirty="0" smtClean="0">
                <a:latin typeface="Constantia" pitchFamily="18" charset="0"/>
              </a:rPr>
              <a:t>                              </a:t>
            </a:r>
            <a:r>
              <a:rPr lang="ru-RU" b="1" u="sng" dirty="0" smtClean="0">
                <a:solidFill>
                  <a:srgbClr val="0070C0"/>
                </a:solidFill>
                <a:latin typeface="Constantia" pitchFamily="18" charset="0"/>
              </a:rPr>
              <a:t>Хорошо сиди на уроке!!!</a:t>
            </a:r>
            <a:r>
              <a:rPr lang="ru-RU" dirty="0" smtClean="0">
                <a:latin typeface="Constantia" pitchFamily="18" charset="0"/>
              </a:rPr>
              <a:t> </a:t>
            </a:r>
          </a:p>
          <a:p>
            <a:pPr fontAlgn="base">
              <a:lnSpc>
                <a:spcPct val="110000"/>
              </a:lnSpc>
              <a:buNone/>
            </a:pPr>
            <a:endParaRPr lang="ru-RU" dirty="0" smtClean="0">
              <a:latin typeface="Constantia" pitchFamily="18" charset="0"/>
            </a:endParaRP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>
                <a:latin typeface="Constantia" pitchFamily="18" charset="0"/>
              </a:rPr>
              <a:t>                            Следи за поведением, не вступай  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dirty="0" smtClean="0">
                <a:latin typeface="Constantia" pitchFamily="18" charset="0"/>
              </a:rPr>
              <a:t>                            в конфликты с учителем. Старайся сидеть тихо, и внимательно слушай (ну или хотя бы делай вид, что внимательно слушаешь). Благодаря хорошему поведению, некоторые учителя будут делать тебе поблажки, и если у тебя между «3» и «4», то поставят «4» (а лучше «5»). Хорошие отношения с учителями   еще никому не повредили</a:t>
            </a:r>
            <a:r>
              <a:rPr lang="ru-RU" dirty="0" smtClean="0"/>
              <a:t>.                           </a:t>
            </a:r>
          </a:p>
          <a:p>
            <a:pPr fontAlgn="base">
              <a:lnSpc>
                <a:spcPct val="110000"/>
              </a:lnSpc>
              <a:buNone/>
            </a:pPr>
            <a:endParaRPr lang="ru-RU" dirty="0" smtClean="0"/>
          </a:p>
          <a:p>
            <a:pPr fontAlgn="base">
              <a:lnSpc>
                <a:spcPct val="120000"/>
              </a:lnSpc>
              <a:buNone/>
            </a:pPr>
            <a:endParaRPr lang="ru-RU" dirty="0" smtClean="0"/>
          </a:p>
          <a:p>
            <a:pPr>
              <a:lnSpc>
                <a:spcPct val="120000"/>
              </a:lnSpc>
            </a:pPr>
            <a:endParaRPr lang="ru-RU" dirty="0" smtClean="0"/>
          </a:p>
          <a:p>
            <a:pPr fontAlgn="base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4" name="Рисунок 3" descr="540_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2405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4 совет: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340768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Constantia" pitchFamily="18" charset="0"/>
              </a:rPr>
              <a:t>Берись за дополнительные задания!</a:t>
            </a: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r>
              <a:rPr lang="ru-RU" sz="2400" dirty="0" smtClean="0">
                <a:latin typeface="Constantia" pitchFamily="18" charset="0"/>
              </a:rPr>
              <a:t>К примеру, рефераты. Сейчас в Интернете можно найти множество рефератов на любую тему. А так же учи правила и стихи (полезно развивать память).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01008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Constantia" pitchFamily="18" charset="0"/>
              </a:rPr>
              <a:t>Правильно учи тексты или стихотворения!</a:t>
            </a: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r>
              <a:rPr lang="ru-RU" sz="2400" dirty="0" smtClean="0">
                <a:latin typeface="Constantia" pitchFamily="18" charset="0"/>
              </a:rPr>
              <a:t>Конечно лучше не откладывать до последнего, но если так получилось, то бессмысленно учить после 18:00. Лучше заведи будильник на час пораньше, чем обычно, и учи!</a:t>
            </a:r>
          </a:p>
        </p:txBody>
      </p:sp>
      <p:sp>
        <p:nvSpPr>
          <p:cNvPr id="1026" name="AutoShape 2" descr="data:image/jpeg;base64,/9j/4AAQSkZJRgABAQAAAQABAAD/2wCEAAkGBhAQEBUUEBAQDw8UEA8PEA8PDw8QDw8PFBAVFBQQFBQXHCYeFxkjGRIUHy8gIycpLCwsFR4xNTAqNSYrLCkBCQoKDgwOGg8PGikdHBwpKSkpKSkpKSkpKSkpLCwpLCksKSkpKSwpKSwpLCkpKSwpKSkpKSkpKTYsKSksLCwsKf/AABEIALkBEQMBIgACEQEDEQH/xAAcAAABBQEBAQAAAAAAAAAAAAADAQIEBQYHAAj/xABEEAABAwIDBQMKAggEBwEAAAABAAIDBBEFITEGEkFRkWFxgQcTFBUiMkJSobHB4SNDU2KCstHwFkSSwlRjcnODovEz/8QAGgEAAwEBAQEAAAAAAAAAAAAAAQIDAAQFBv/EACgRAAIBAwQCAgIDAQEAAAAAAAABAgMREgQTITFBUSJhFFIycaFCI//aAAwDAQACEQMRAD8AvmhGYExoRmBfEn0jY9oRmpjQjMCwjHNCNG1DCOwJkhGx4jTgxK1yctYncZZOC8lARAeCUJbJbLAPBKvWSgImESrxNlT121VNFlvGRw1EY3rd50RSv0ZJvouEiyj/ACiQj9U/xfH+CJTeUOmcfba9g+YWe0d9sx0TbcvQ23L0ahIhwVbJGhzHBzSLtcDcEJ+8pinikKckWZhhTSiEJpCUIMphCKQmEIDoC5DcjOCG4IDgXITgjuCE4JRkAcEB6kOCE8LFERXBCcpDwguCw6BWXk6yRYxYNCM1qY0IzAnIse1qKwJrQigIoRjgERqawIjQmEY5oTwkanhYRngEq8E4BEB4JQF4BOARAJZCq6pkTC+Rwa1ouSUZxAFzoMyVzfafHjUy7rT+hYTujgf3z+CaMcnYeEMmFxvad9QSGnzcN8m3sXDm8/gqCdznaZN5kfhoEQyAWFrk6D8TyCdLRF+pvbh8DewDiV1qKidaSXCKqW3GQ/wnLqAAo0h4h7j/ANQDvqM07EJ2MNh7TtOdvwCqX1D3HLIdq66cG1cnOcYl/QbVz0zS1j7NJvYZ2PEi+i02C+UEusHkf6cvE3/Bc7Lb6kr2Hndf45j8VqmlpyjfySzd7Ppn0Bh2IMmbdp7xll234hSyFg9iK8hwaTkctdL6jwOfit8AvIlHF2BUji+AZCaUUhNISNCAyEwhFKYUrCmCcENwRiENwQKJgHNQnBSHNQnBKOiO4ITwpDghOCA6ZGeEFwUl4QXhAogNl5PsvLGJzUVoQ2tRmhUIse1FaExoRWhMhBzQigJjQigIk2OaE8BNCeAihRQE4JAE5NYVnktl6ybLKGNLnGzQCSeQAuSjYBl9vMd8zEImH9LLllwZx6rns9SIm3Ni48Obu3uTsaxg1NQ+ZxyJIYPlYNPpmqCWp3zvu90ZN7ufeV6FGjwdi+EbFvT14bdxOfE8STwUl9bI9th7IPwjIkdpWcZI5xB4fCOAV5RSDdzOZ48d381eVNIGVytqaM3t36clHNPc2Huj3iP5QtDVQbsZdb23ndb2X/v6JYcK3IR8zrfl+JQ3LIKgmZ1zCDpn9B2L1LEfOg8Cd0+PHqriPCydBkB1doPr9lKkwgMjt8Vwb9B+KO9xYzpeS5wE7rhlyv36f06LpzdPBc0w53tA/MGu+oP2cumsGS8qp2JqPA0hMIRCE0hTOdDCExEKaQlaGBkIbgiuCY5IMmAcENwR3BCcECiAOCE4I7ghOCUdEd4QXBSXNQXNQKJgbLyfZeQCS2hFYmNRGhWIBGorAmNCKwJhWwjQngJrU8Ik2OCeE1qemQooCcF4BKE6QjFWR8o+LeapxE02fMSD2Rtzd+AWwAXJNvq7ztW+2YYBC3+HNx/1G3gqU43kVoQyl/Rj62XK17A/yjXqosLPOHPJjcyeQH4qxiwt00lhc5ZgcGj87qyGCCPcY72Y3OL3yaggaN+69LdjBW8nU6UpS56ITKPdj3yLF5LY2/KwauUaGcl4A0uLdwyA6qfjdVdxsLDd3WD5WBVdJk8dmfQZfWy0HeLkzTXKSNDXVoytm1tmt8LXPip7q9uQy9lg6/2PqqbFINxkY43F++1z+CBTuJJPMfYBR7VyihzY1EU7WRjLPd3j32VLUYlvPtwuwKcWfomk8W59T+SzE8tnnvFlOismxpxxRsaF2TP4gf5f9i6rHoFyTDJbgf8Acd93n/cutRe6O4fZclRfI5NT0jxTSEQppCmcqYMhNKeQmlKOhhTHBPKa5KxkCcEFwR3IDkjKIE4IbgjFDJQHQBwQnBSHILwlKIEvJyRAYlNCK1DBRGq6IMM1FaEJhRmphGPaE8BI1OCJNjgE8JoTwmQrHAJwCQKVDBzXTTpOo7IjKViNUO3I3vdkGsc7oFxd0JmmAHvOd9S4n7krru18hFJJbiAPAlc2wiMBwIHtNvn2kAjpmqVYqm7I79DzFyL+jwaOJvmoR7R3Xyycb8788sgqzGKWaF7z5nzsLsy1hG8DxO6ciFeUTDCy8j9+aSS4Ay1Oluxo+iuHyMc2zgPGyVWfZaU3FnJTQtmd7LXxu4h7SBbsumRYC9j8xllnwte5XS3YSxzrtaBnwUTFMGLgRHkeBWc5LrodVIu1zB7Qua5rd03IL8v4fyUelp8v4L9Qrf1bUMcRLCZQL2LWNuO9pt9CpFNQXa5wgLd1pPtEs0z0Rcmo2LJq42eAiBvD2B9lgqif2v8AyZrsVJhgAjFva829xccyTlkeq5Hj1CIqiRg4SX1vYFX0aSbTOXUybjwarB3izTzeOu5n9QV2OI+yO4fZcR2dfvBg/wCdb6fmu3RjIdwXDWVptEtRzGI5NJSpjlE40jxTCF7zg5obp28x1WsUHFNKE+ujGrh1QHYpF846oYsZJkhyC5BdikXzt6hDdiUfzt6hJiykUwjkMphr4zo9vVL55p4jqkcWOecVHeUcoL0tiiB2Xkq8gMSgitQmojVY5wrUZqC1GYUwrCtTgmtTwiTY4J4QwngpkKyXTN462UtjlEoX2JHA/dSnDivb0tttNHFU/lYgY3SiSFzTxCw/qgwm9r3c2x4WF10OUXFiqHF4LR6XINuqlqaWXyXZ1aWs4fHwZivje6Vjyd1rQWg55PdoT0sj0e9vlsp9qxczPJzexTYIxIzdd/8ADf8AqouJ0PnY25ua5ubXNNnNcMrgriSPUyUviXGFVcZacw0g5g5Zr1RVAG4sRf8AsrFSTzsP6WPz+RG/Gd17jw3hlZWlBiEjmnzVK5mVt6WRp+1yn5sLOhjyaeEtOoCgzRB98hYvDAByvmUymdK4bpsMs3j7BPqKkMzIs1g6m2SDfBNKzCvlaxzj8LI7eOtvouYY/Qxlskr3AvdvbkbAcjezS93dw7FvY4ZJWXcbMJLi3S/f4cFkceDp/wBFGBuNcS5w05WCeCcWm+DJp3SK/Y6Akx9szT4X/JdmEoAzXNsOdDRtBNhujxJt/UqsxrygSvuIzujnxU5U5VZto1WOSS9HTK7HoYh7T2jxWXxTyixNyjz7Vy2sxWR5u5xPioL6grqp6H2c7lCJuqvygynQ2HYquXbKU/EeqybpkMyFdsdJFEXqkukaWTaiQ/F9UB20D/mPVULWOOgJ8CjMoZTox3RPsU0D8ib6Rauxx5+I9UjsVefiPUqEzCJz8BRm4NUfIUu3T+h41qnokRYk/wCY9SpkGNyDR7v9RVb6nn+QpfV04+ApHTgx96fo0MW1EzfjPirGn22f8YBWLNPKNWle9sfCeilLTU32g7zN7/jUfKvLA+ddyPRIp/h0/Rt5ndWwOCeGnkp3pLOYS+eZ2KP4sPBPdkRGlEY4I28zsSbjVN6ReGbdFa5ECH5ocCl3DwKm9NJdBzQYFOuox3krKgg5hKqE72aM2W9NDYdqO3NV9PiI4qa2oB0Xs08YxSRwzTvdjKi4F+XDsVXilUzdtcF2obx71daqlxHCA2QyN0cRvjk7n3FLXbUW4lKOOVpFPBQyN9ppB4lp07woDNomRTOinAYT7Tc7tz1vyz+60UrrBYTGKMzTl4Fxk2686EeT1ItNNyNPUOpXjeuzvuE8Qgts0brezIkLPOw5sYDtGixcCr0VD3M9ht+XJNNYvkyd1wGfWMhjtx4KppT6TIQb7jAHOvo4lNqcOmObrk8GtvYd5Vhh4a0CNtmyvIuHXF+wFCilKXyNU+Mbx8kXEHPALWOLGnIgclSVcjIhYWH3PaVeYxWho3QLu0zGd1lKjCp5Tezs+wq7SbJQfBQ4tVF5Nz/RZ+d+a2M2y03ykd4VfPs07iQrwlGAJXl0ZbM6C6kQYRI/sCvhhzI+09UaGgqJMo2EDmq7/wCpPY8yK6n2aZ8blYR4fSR62Perqh8ntRJnI8gcgtFQ+TOBvvXce1Bycu2LeMejGR1lM33Wg9zbqQ2vB92Fx7mrpFLsfTM0Y3oFYR4NC3RregSYoG8ctZNKdIHdEYR1B0gK6kKOIcAneYj5BbBG3jlnodQf1JSGgn4xLqnmo+Q+iQxR9i2CNvP0cpdhkv7P6IL8Jf8As/ousmGLs+iG+nh47v0WwNvfRyb1O79n9Ei6v6LD+79F5bA279HJPW9fwaUnrjEfl+66MaWLkE30ePkEuf0G5z0Y/iI+C/VGZtdXN1iJ6rd+jR8gk9CiPwhK5r0YyNPt/O334XhW1J5Qmn3mub3hW/quE/COiY7Z6A/COiVyXoPBIo9qoZPiCtoaxj9CCs7/AITi+HLuRGYG9nuuPVDI2KZo/NApWhw0Kp4ZJWa3VjT199UyYjiydFXubqFKZXRuFibXFrHJQgQUx9OCqKcl0ScIv6HV2HMLDuvc3K1xZyz8IaLRtFw03LyPaLv6KynpHcCbcrqvjpGxm+Yzz4qSlFS5Vi6Txte4bFKJrwwW4hx7hnbrZR8Oqwx5adCSWE6EXzt4qeZA4HO2Vr8hx/FYvGtpIt4NiN913vge7bI2T1YxkroNFu9mbx8zSqjEZ44yHOduhpvce94KHh9e57Q7ea4W1abhZDbXGTfcBzOvcuRQblwdMUl54NtSbT0YNxEBbPffZx6lMqfKCL7tLDvH53ZC/YAuc4LQPkzcTucir1kZPsQjPQuC6VePFycoQvcscQxqpf8A/tNa/wCrY4NHQZqHS4XLOfZuG/3xV9gmxwHtSZnU3WqhpmRizQAjjfsm6qjxEzWGbExtzeLntWhp8Oij0aEQ1F9EnmnnU2TJLwSlKT7YUyAcghPrR39yUUzRrmkdLG3Ww6JhLAjVPOjSmGWY6Nsmy45E3S7u4EqHNtG74IXu78lkGz9E5sE51cAnjD38ZFn5car3e5C1o/eKjvlxR3Fje4Eo8BxZqRhv75Xjhg+c9VkTTYof1wHc1DfheJH/ADLh3BHgFmbE4U35j1Q34M08T1WP9T4kP809IMPxQf5px72hHg1ma31K35j1SrJeiYp/xP8A6heW4DZkn0w8iveknkUA2+dJ/GuVsukSfSOwpwqO9RQT8ydvO5qbY6ROZUnmVIjqjzVY2R3Z0R2THiAluHEt4qruUmOoVNHOOIUqKccyFriOJbteClNM06ZKFHJ2qVHInTJNWCNiLUZj+aRkiJuAqqEYpbdRqikDu9SALJSbpnFNATsZ2qjdHeyyuN4BHPdzRuv1dundD+w9q6HV0wcO1Y/FAYXdi5JXpv6OynLP+yrwZogpzYFou72SdLarLNp3VVS5x90Gw5ZLSV1RvtsO05Jdn8JNrAd55qsJdsZq3YejoC+zGCzeJ5rZ4PgTImi4zT8LwxsbdM1JqKq2irHg5pzcuEGklA0Qg0u1yCiRTXPMqYyN7tck3ZO1hTO1v95oTqiR3ut8SpkdE0ap5lY3kmsLdFZ6uld7zz3DJGZgzeNz3p1RjcbNXDqqir20ibobocDWky7bh0Y4BEEDBwCxNRt2T7jXHwVfLtXVu92NyIdt+To12DkmGdg4hczfieIv0bZCcMRdxsiHaOmOrI+YTHYhHzC5maKvOslk12G1nGVa5ttHSjiUfMJhxOLmFzU4bVcZUN1DUftSsHbR031nFzC8uY+iT/tD1XlgbZlv8U1A4LzdsZxq1MfSuB0Xm0pPBVvT9B26nv8AwkN24lGrVJi2+I1aq84f+6hOwxvyoWovwHCsvP8AhpKfygs4hWtLtxA7U2WBfhIPNCdhB4FI6NF9Oxsqy7SZ1im2igfo4dVZQ1cbtHBcTFJK33XHqpUGLVUXEnqkek/WSCq37RaO3xu5G6lR1BC5BQbfTM98H6rUYb5QIn5ONj2qDozh2hsoy6Z0GKcKXHIsvR45FJo4eBVrBVjgUE7CygXIN0tlFhqFJa9VTItWPWVLj+GCRhyzV0SgzPbbNCUVJWGhJxdzntNhLiS23G3gthhWGCNoy0ToxHvZWU/eyySQVitSbkDnm4BR46MuNypbIUslQGqhK/hD4oGtTZ8SYwKsq8QPNVNRVMGb3fVbIZQv2WFXtC45MBPcquZ9TLx3R3qtq9rqeLQi/ZqqCu8opOUbSUyUn0h7KJqTggOckhPil9CpY9d099lzmq2tq5NLtCrpJqqT3nnqn235aRsvSbOpS4zSR8WfRQJtuKZuhHgub+rJHe88nqixYAXcymxgu5A/9H1E2s3lHhGmagy+UpvBpKqqfZG+qsqfZJg1ChLUaeHm5aNCs/SBHb+R3uxnolbtTUv0ZZWsOAxt4BS46Bg4Bcs9dTX8UXjpZf8ATKQYrUu1Ce2ad2qvRC0cEoDeSg9a30iq06KS0yVXm8OS8k/MkHYiV8mGtPBI3CG8lJD0Rr1zOrNeTpUERfVDeSa7BWngp4enhynvTXkOC9FS7AhyQX4B2K/a5Pa5MtVUXkDgjLSbPnkoM+DuHD6LeABJJTNPBXp66a7ISpo5u+i5hBOHA/CugzYNG7gFHOz7eC7Y65HM6X0YuCOWPNjnDxV5h21cseUlyOauDgCrMRwRzRpdOtTCfDNt2NZhO1DXge0D2cVqqKuDxkuC1FVJCcgfBX2BeUEsyeV0qlK11yjlnhe3TOuVuItjbcmy51tP5Qd27YznzVJtHtwZm2YTY6rHupZJTc3VadK/M+ERc8eI8s0NL5QJQ+5JtddH2Y2ubOBc59+a4u7BXhS8JrZqZ987J50oNXg+RYVJviaPoOavAbe6zeKbSNbq4BYio25e5lhe9lRl88zrm/iubbfng6E4r7NVX7Wk5R3PaVQ1VZLJ7zzbldBOFTWvc9FB9CnL7ZkJ4Rh7C6jXUSWykYTzVnS4IHaIVJhZFi4dVp8ODWjRQq1lHoaLb8FbFs4FI9SMHBXTqgclGmnvouXekPKXBSvoRfRWFHh4HJRZHneVhSy5KVapJopQu2SmwgLzgh+kJpmXn9noJMVyYU0yphlRSGsOcUwuTHSJjnp7AsG30iB5xeRxMODkRrkEJ7VpIZBg5Pa5BCe1TaCGa5EBQWogU2jB2vRGyKOE9qRiWJG8EoKGEoQuxcUHCbKwEWK8xOenhNkpRRmsXwAPzAWam2XudF0KVV8mq9WjqakVZM5J04yfJjodmM1c0mBhvBW7UcJqmqqS7YFSjHorm4YwpHbPsdwCm8VLgUVVkvIUkUzNmWDOwUltAxitX6KumQdSUu2aXAaCNpysFIjwphN7BBpFbQKbm0wqKsV8+GNPBNbQboyVo9MkRU2wuKKSoaQvQsupFWh06M5OwIxTYM0KQxWViosq5nNvg7IRSILimGRElUdydI6EK6RDMi8UNyqkjDjImGVI5CcqJIRsJ55eQV5Nig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images04.olx.ru/ui/20/88/47/1335678533_365608147_1---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1800225" cy="121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3.bp.blogspot.com/-RZiRjnGvj7M/UG3YhJSB4XI/AAAAAAAAArc/3UxPaAcIYIs/s1600/119742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170</TotalTime>
  <Words>181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Constantia</vt:lpstr>
      <vt:lpstr>Lucida Sans Unicode</vt:lpstr>
      <vt:lpstr>Monotype Corsiva</vt:lpstr>
      <vt:lpstr>Times New Roman</vt:lpstr>
      <vt:lpstr>4-20</vt:lpstr>
      <vt:lpstr>Итоги первой четверти  6И класса 2019-2020  уч.год</vt:lpstr>
      <vt:lpstr>Презентация PowerPoint</vt:lpstr>
      <vt:lpstr>Презентация PowerPoint</vt:lpstr>
      <vt:lpstr>Презентация PowerPoint</vt:lpstr>
      <vt:lpstr>Презентация PowerPoint</vt:lpstr>
      <vt:lpstr>  1 совет:  </vt:lpstr>
      <vt:lpstr>   2 совет:  </vt:lpstr>
      <vt:lpstr>    3 совет:    </vt:lpstr>
      <vt:lpstr>  4 совет: 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первой четверти  6В класса 2012-2013  уч.год</dc:title>
  <dc:creator>User</dc:creator>
  <dc:description>http://aida.ucoz.ru</dc:description>
  <cp:lastModifiedBy>Учитель</cp:lastModifiedBy>
  <cp:revision>22</cp:revision>
  <dcterms:created xsi:type="dcterms:W3CDTF">2012-10-24T12:49:58Z</dcterms:created>
  <dcterms:modified xsi:type="dcterms:W3CDTF">2019-10-26T02:18:58Z</dcterms:modified>
</cp:coreProperties>
</file>