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100 –летию Комсомола посвящается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22398" y="4910667"/>
            <a:ext cx="6400800" cy="194733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Классный час в 9 классе  от 8.11.2018 г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Провела: Ксенофонтова Ю.Ю.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6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948680"/>
            <a:ext cx="8634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141" y="0"/>
            <a:ext cx="11507788" cy="5960327"/>
          </a:xfrm>
        </p:spPr>
        <p:txBody>
          <a:bodyPr/>
          <a:lstStyle/>
          <a:p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Всемирный Ленинский коммунистический союз молодежи ( ВЛКСМ) – молодежная общественно- политическая  организация , создана была на 1 </a:t>
            </a:r>
            <a:r>
              <a:rPr lang="ru-RU" sz="3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сьезде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Всероссийском съезде союзов рабочей и крестьянской молодежи 29  октября -4 ноября 1918 </a:t>
            </a:r>
            <a:r>
              <a:rPr lang="ru-RU" sz="3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г.А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июле 1924 года присвоено имя </a:t>
            </a:r>
            <a:r>
              <a:rPr lang="ru-RU" sz="3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В.И.Ленина</a:t>
            </a:r>
            <a:r>
              <a:rPr lang="ru-R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и стал называться Российский ЛКСМ и марте 1924 года переименовали ВЛКСМ.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03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Комсомол- активный помощник и резерв коммунистической партии Советского союза ,помогает воспитывать молодежь в духе коммунизма  , вовлекать ее  практическое строительство нового общества , готовить поколение всесторонне развитых людей .По уставу ВЛКСМ  комсомол принимались юноши и девушки возрасте от14 до 28 лет. Высший орган  -съезд комсомола.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51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История ВЛКСМ связана с историей СССР. За всю историю комсомола более 200 миллионов человек прошли через комсомол. Комсомол был награжден 6 орденами: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1928 г- орден Красного Знамени, за боевые заслуги в Гражданской войне. </a:t>
            </a:r>
          </a:p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1931 г – орден Трудового Красного Знамени, за инициативу в социалистическом соревновании.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75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1945 г- орден Ленина, за заслуги перед Родиной на фронте и в тылу.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1948 г.- второй орден Ленина, за восстановление разрушенного хозяйства после войны. 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1956 г.- третий орден Ленина, за участие в целинных и залежных земель</a:t>
            </a:r>
          </a:p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1968г- орден Октябрьской Революции,  связи с 50 -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влетием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ВЛКСМ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4561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Главная советская молодежная организация , После более чем 70 лет существования  в 1991 году исчезла в один день</a:t>
            </a:r>
            <a:endParaRPr lang="ru-RU" sz="24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После ВОВ начались великие комсомольские стройки:  Магнитка, БАМ- Байкало- Амурская магистраль, где трудились по комсомольским путевкам с 1974 по 1984 годы десятки тысяч человек</a:t>
            </a:r>
            <a:endParaRPr lang="ru-RU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909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271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Сектор</vt:lpstr>
      <vt:lpstr>100 –летию Комсомола посвящается 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Главная советская молодежная организация , После более чем 70 лет существования  в 1991 году исчезла в один день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 –летию Комсомола посвящается</dc:title>
  <dc:creator>Юлия</dc:creator>
  <cp:lastModifiedBy>Юлия</cp:lastModifiedBy>
  <cp:revision>2</cp:revision>
  <dcterms:created xsi:type="dcterms:W3CDTF">2018-11-07T09:01:23Z</dcterms:created>
  <dcterms:modified xsi:type="dcterms:W3CDTF">2018-11-07T09:14:53Z</dcterms:modified>
</cp:coreProperties>
</file>