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9" r:id="rId9"/>
    <p:sldId id="265" r:id="rId10"/>
    <p:sldId id="268" r:id="rId11"/>
    <p:sldId id="266" r:id="rId12"/>
    <p:sldId id="267" r:id="rId13"/>
    <p:sldId id="270" r:id="rId14"/>
    <p:sldId id="271" r:id="rId15"/>
    <p:sldId id="272" r:id="rId16"/>
    <p:sldId id="25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9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1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7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3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9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0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0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4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C292-ACCE-4A2A-9CFC-71A4FE758565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FF19-2A05-4B34-A088-AD2E46BA9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62503"/>
          </a:xfrm>
        </p:spPr>
      </p:pic>
    </p:spTree>
    <p:extLst>
      <p:ext uri="{BB962C8B-B14F-4D97-AF65-F5344CB8AC3E}">
        <p14:creationId xmlns:p14="http://schemas.microsoft.com/office/powerpoint/2010/main" val="2590825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722825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92077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234623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5805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028396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001289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391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9860374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103857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20737158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416117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9284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9440"/>
          </a:xfrm>
        </p:spPr>
      </p:pic>
    </p:spTree>
    <p:extLst>
      <p:ext uri="{BB962C8B-B14F-4D97-AF65-F5344CB8AC3E}">
        <p14:creationId xmlns:p14="http://schemas.microsoft.com/office/powerpoint/2010/main" val="198898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07263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341629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2020-03-16T15:52:10Z</dcterms:created>
  <dcterms:modified xsi:type="dcterms:W3CDTF">2020-03-16T15:57:02Z</dcterms:modified>
</cp:coreProperties>
</file>