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99"/>
    <a:srgbClr val="FF99CC"/>
    <a:srgbClr val="FFFFCC"/>
    <a:srgbClr val="CCFFFF"/>
    <a:srgbClr val="F4F4A0"/>
    <a:srgbClr val="CCCCFF"/>
    <a:srgbClr val="CCFFCC"/>
    <a:srgbClr val="99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73" autoAdjust="0"/>
  </p:normalViewPr>
  <p:slideViewPr>
    <p:cSldViewPr>
      <p:cViewPr>
        <p:scale>
          <a:sx n="78" d="100"/>
          <a:sy n="78" d="100"/>
        </p:scale>
        <p:origin x="-114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DBED2-38D7-4C02-916E-BB24E4B3A358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9BE5946-013E-4E4C-B55F-27FC920F1F1C}">
      <dgm:prSet/>
      <dgm:spPr/>
      <dgm:t>
        <a:bodyPr/>
        <a:lstStyle/>
        <a:p>
          <a:r>
            <a:rPr lang="ru-RU" b="1" dirty="0" smtClean="0"/>
            <a:t>Первый этап. «За и против».</a:t>
          </a:r>
          <a:r>
            <a:rPr lang="ru-RU" dirty="0" smtClean="0"/>
            <a:t> </a:t>
          </a:r>
        </a:p>
      </dgm:t>
    </dgm:pt>
    <dgm:pt modelId="{B1D9C5AD-AE1D-4DD5-AF3E-633C028BF324}" type="parTrans" cxnId="{213796C2-4397-4484-9F14-B6D2CA32402B}">
      <dgm:prSet/>
      <dgm:spPr/>
      <dgm:t>
        <a:bodyPr/>
        <a:lstStyle/>
        <a:p>
          <a:endParaRPr lang="ru-RU"/>
        </a:p>
      </dgm:t>
    </dgm:pt>
    <dgm:pt modelId="{3FA349EC-7DD5-43E4-A68C-18516DFFA863}" type="sibTrans" cxnId="{213796C2-4397-4484-9F14-B6D2CA32402B}">
      <dgm:prSet/>
      <dgm:spPr/>
      <dgm:t>
        <a:bodyPr/>
        <a:lstStyle/>
        <a:p>
          <a:endParaRPr lang="ru-RU" dirty="0"/>
        </a:p>
      </dgm:t>
    </dgm:pt>
    <dgm:pt modelId="{71D250C1-7C3E-4B44-9E1B-8800C5C806F5}">
      <dgm:prSet/>
      <dgm:spPr/>
      <dgm:t>
        <a:bodyPr/>
        <a:lstStyle/>
        <a:p>
          <a:r>
            <a:rPr lang="ru-RU" b="1" dirty="0" smtClean="0"/>
            <a:t>Второй этап. «Семейные корни». </a:t>
          </a:r>
          <a:endParaRPr lang="ru-RU" dirty="0"/>
        </a:p>
      </dgm:t>
    </dgm:pt>
    <dgm:pt modelId="{F2A72CAD-B62B-45B3-8236-9168A4516760}" type="parTrans" cxnId="{F6050B26-9A8F-4985-ABB9-1D9B333742B3}">
      <dgm:prSet/>
      <dgm:spPr/>
      <dgm:t>
        <a:bodyPr/>
        <a:lstStyle/>
        <a:p>
          <a:endParaRPr lang="ru-RU"/>
        </a:p>
      </dgm:t>
    </dgm:pt>
    <dgm:pt modelId="{5E3827A6-BC49-4C0D-8685-B986DFB959F0}" type="sibTrans" cxnId="{F6050B26-9A8F-4985-ABB9-1D9B333742B3}">
      <dgm:prSet/>
      <dgm:spPr/>
      <dgm:t>
        <a:bodyPr/>
        <a:lstStyle/>
        <a:p>
          <a:endParaRPr lang="ru-RU" dirty="0"/>
        </a:p>
      </dgm:t>
    </dgm:pt>
    <dgm:pt modelId="{4AB95465-A197-4894-93A0-A84EA4CA6894}">
      <dgm:prSet/>
      <dgm:spPr/>
      <dgm:t>
        <a:bodyPr/>
        <a:lstStyle/>
        <a:p>
          <a:r>
            <a:rPr lang="ru-RU" b="1" dirty="0" smtClean="0"/>
            <a:t>Третий этап. «Мы выбираем, нас выбирают».</a:t>
          </a:r>
          <a:r>
            <a:rPr lang="ru-RU" dirty="0" smtClean="0"/>
            <a:t> </a:t>
          </a:r>
          <a:endParaRPr lang="ru-RU" dirty="0"/>
        </a:p>
      </dgm:t>
    </dgm:pt>
    <dgm:pt modelId="{2E76E51A-51B8-4719-A5D2-9687F03C6E6D}" type="parTrans" cxnId="{70438A50-FEF5-4325-BCD5-7DE635FF0752}">
      <dgm:prSet/>
      <dgm:spPr/>
      <dgm:t>
        <a:bodyPr/>
        <a:lstStyle/>
        <a:p>
          <a:endParaRPr lang="ru-RU"/>
        </a:p>
      </dgm:t>
    </dgm:pt>
    <dgm:pt modelId="{D2EAF3FC-B63D-4376-98DF-ACD5B994FE2B}" type="sibTrans" cxnId="{70438A50-FEF5-4325-BCD5-7DE635FF0752}">
      <dgm:prSet/>
      <dgm:spPr/>
      <dgm:t>
        <a:bodyPr/>
        <a:lstStyle/>
        <a:p>
          <a:endParaRPr lang="ru-RU" dirty="0"/>
        </a:p>
      </dgm:t>
    </dgm:pt>
    <dgm:pt modelId="{B621852C-7C00-49DE-B49B-C667219EEAA9}">
      <dgm:prSet/>
      <dgm:spPr/>
      <dgm:t>
        <a:bodyPr/>
        <a:lstStyle/>
        <a:p>
          <a:r>
            <a:rPr lang="ru-RU" b="1" dirty="0" smtClean="0"/>
            <a:t>Четвертый этап. «А мы и не знали...»</a:t>
          </a:r>
          <a:endParaRPr lang="ru-RU" dirty="0"/>
        </a:p>
      </dgm:t>
    </dgm:pt>
    <dgm:pt modelId="{2C54DB10-0197-49F3-9868-385BFC7F3D6E}" type="parTrans" cxnId="{B9E35869-C260-4FC1-99D0-8D9E13BBA745}">
      <dgm:prSet/>
      <dgm:spPr/>
      <dgm:t>
        <a:bodyPr/>
        <a:lstStyle/>
        <a:p>
          <a:endParaRPr lang="ru-RU"/>
        </a:p>
      </dgm:t>
    </dgm:pt>
    <dgm:pt modelId="{4F5B8AB1-738F-424E-AA24-586E835FAFC7}" type="sibTrans" cxnId="{B9E35869-C260-4FC1-99D0-8D9E13BBA745}">
      <dgm:prSet/>
      <dgm:spPr/>
      <dgm:t>
        <a:bodyPr/>
        <a:lstStyle/>
        <a:p>
          <a:endParaRPr lang="ru-RU" dirty="0"/>
        </a:p>
      </dgm:t>
    </dgm:pt>
    <dgm:pt modelId="{52270C6B-EF0D-4B76-8803-CD412CE4A14D}">
      <dgm:prSet/>
      <dgm:spPr/>
      <dgm:t>
        <a:bodyPr/>
        <a:lstStyle/>
        <a:p>
          <a:r>
            <a:rPr lang="ru-RU" b="1" dirty="0" smtClean="0"/>
            <a:t>Пятый этап. «Формула семейного счастья». </a:t>
          </a:r>
          <a:endParaRPr lang="ru-RU" dirty="0"/>
        </a:p>
      </dgm:t>
    </dgm:pt>
    <dgm:pt modelId="{105AFED3-6E36-4984-A06A-3EA5DD60C2C7}" type="sibTrans" cxnId="{7C2B8880-A8CF-47B8-8422-7CBED97C20A5}">
      <dgm:prSet/>
      <dgm:spPr/>
      <dgm:t>
        <a:bodyPr/>
        <a:lstStyle/>
        <a:p>
          <a:endParaRPr lang="ru-RU" dirty="0"/>
        </a:p>
      </dgm:t>
    </dgm:pt>
    <dgm:pt modelId="{8317D58D-547E-4A65-85C7-CA556F8DB9C6}" type="parTrans" cxnId="{7C2B8880-A8CF-47B8-8422-7CBED97C20A5}">
      <dgm:prSet/>
      <dgm:spPr/>
      <dgm:t>
        <a:bodyPr/>
        <a:lstStyle/>
        <a:p>
          <a:endParaRPr lang="ru-RU"/>
        </a:p>
      </dgm:t>
    </dgm:pt>
    <dgm:pt modelId="{E6E1A2DF-6542-459E-8DAC-69ABF42A56FA}" type="pres">
      <dgm:prSet presAssocID="{D77DBED2-38D7-4C02-916E-BB24E4B3A3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B8C36B-44EF-462B-B881-CED87B496676}" type="pres">
      <dgm:prSet presAssocID="{09BE5946-013E-4E4C-B55F-27FC920F1F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921A0-9539-465F-9B50-E4D23C1CADB4}" type="pres">
      <dgm:prSet presAssocID="{3FA349EC-7DD5-43E4-A68C-18516DFFA86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9A15E33-2D9D-4AF7-AD98-3D0EC492FA81}" type="pres">
      <dgm:prSet presAssocID="{3FA349EC-7DD5-43E4-A68C-18516DFFA86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77D9549-FD12-4077-9B21-114B2B7576C3}" type="pres">
      <dgm:prSet presAssocID="{71D250C1-7C3E-4B44-9E1B-8800C5C806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34DA1-67CB-4D01-B2DC-89484653DFA9}" type="pres">
      <dgm:prSet presAssocID="{5E3827A6-BC49-4C0D-8685-B986DFB959F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43C33C6-6698-4317-9525-8FEFFE9C4B90}" type="pres">
      <dgm:prSet presAssocID="{5E3827A6-BC49-4C0D-8685-B986DFB959F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995CF83-B51E-44DB-BB08-D035DCF7D606}" type="pres">
      <dgm:prSet presAssocID="{4AB95465-A197-4894-93A0-A84EA4CA68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445C0-20FC-4DC3-A0FC-BA6547E3783E}" type="pres">
      <dgm:prSet presAssocID="{D2EAF3FC-B63D-4376-98DF-ACD5B994FE2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2984228-459B-4BC7-8E56-9E5969F1ABBA}" type="pres">
      <dgm:prSet presAssocID="{D2EAF3FC-B63D-4376-98DF-ACD5B994FE2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2E06329-BFAC-4ADF-943D-480B3B588E20}" type="pres">
      <dgm:prSet presAssocID="{B621852C-7C00-49DE-B49B-C667219EEA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D6E19-F4EE-4BCD-9A11-2478A70B7182}" type="pres">
      <dgm:prSet presAssocID="{4F5B8AB1-738F-424E-AA24-586E835FAFC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A097C90-93E7-45A1-B41A-3A68FDF1C263}" type="pres">
      <dgm:prSet presAssocID="{4F5B8AB1-738F-424E-AA24-586E835FAFC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3989232-B1D8-42A8-BE10-3ED55FAB4ED8}" type="pres">
      <dgm:prSet presAssocID="{52270C6B-EF0D-4B76-8803-CD412CE4A1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1A9B0-76BF-4761-B601-F7A40B50B057}" type="pres">
      <dgm:prSet presAssocID="{105AFED3-6E36-4984-A06A-3EA5DD60C2C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7CA6F358-4752-493E-BB32-C35D607B2770}" type="pres">
      <dgm:prSet presAssocID="{105AFED3-6E36-4984-A06A-3EA5DD60C2C7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57B11A4-D8A8-4EDA-8FB5-F506B750E9FA}" type="presOf" srcId="{4AB95465-A197-4894-93A0-A84EA4CA6894}" destId="{9995CF83-B51E-44DB-BB08-D035DCF7D606}" srcOrd="0" destOrd="0" presId="urn:microsoft.com/office/officeart/2005/8/layout/cycle2"/>
    <dgm:cxn modelId="{70438A50-FEF5-4325-BCD5-7DE635FF0752}" srcId="{D77DBED2-38D7-4C02-916E-BB24E4B3A358}" destId="{4AB95465-A197-4894-93A0-A84EA4CA6894}" srcOrd="2" destOrd="0" parTransId="{2E76E51A-51B8-4719-A5D2-9687F03C6E6D}" sibTransId="{D2EAF3FC-B63D-4376-98DF-ACD5B994FE2B}"/>
    <dgm:cxn modelId="{347C6A9B-064D-4A60-AB89-BF98E74FEF55}" type="presOf" srcId="{5E3827A6-BC49-4C0D-8685-B986DFB959F0}" destId="{78334DA1-67CB-4D01-B2DC-89484653DFA9}" srcOrd="0" destOrd="0" presId="urn:microsoft.com/office/officeart/2005/8/layout/cycle2"/>
    <dgm:cxn modelId="{D6398B7E-CC79-46EE-90CF-5C66E7F1DA9A}" type="presOf" srcId="{3FA349EC-7DD5-43E4-A68C-18516DFFA863}" destId="{59A15E33-2D9D-4AF7-AD98-3D0EC492FA81}" srcOrd="1" destOrd="0" presId="urn:microsoft.com/office/officeart/2005/8/layout/cycle2"/>
    <dgm:cxn modelId="{7C2B8880-A8CF-47B8-8422-7CBED97C20A5}" srcId="{D77DBED2-38D7-4C02-916E-BB24E4B3A358}" destId="{52270C6B-EF0D-4B76-8803-CD412CE4A14D}" srcOrd="4" destOrd="0" parTransId="{8317D58D-547E-4A65-85C7-CA556F8DB9C6}" sibTransId="{105AFED3-6E36-4984-A06A-3EA5DD60C2C7}"/>
    <dgm:cxn modelId="{1215AC6F-0641-4F3A-A8FF-CCB49EF7E8FF}" type="presOf" srcId="{5E3827A6-BC49-4C0D-8685-B986DFB959F0}" destId="{543C33C6-6698-4317-9525-8FEFFE9C4B90}" srcOrd="1" destOrd="0" presId="urn:microsoft.com/office/officeart/2005/8/layout/cycle2"/>
    <dgm:cxn modelId="{58ACB499-1E7C-4DC7-90A6-6FE04371C9C4}" type="presOf" srcId="{52270C6B-EF0D-4B76-8803-CD412CE4A14D}" destId="{B3989232-B1D8-42A8-BE10-3ED55FAB4ED8}" srcOrd="0" destOrd="0" presId="urn:microsoft.com/office/officeart/2005/8/layout/cycle2"/>
    <dgm:cxn modelId="{F6050B26-9A8F-4985-ABB9-1D9B333742B3}" srcId="{D77DBED2-38D7-4C02-916E-BB24E4B3A358}" destId="{71D250C1-7C3E-4B44-9E1B-8800C5C806F5}" srcOrd="1" destOrd="0" parTransId="{F2A72CAD-B62B-45B3-8236-9168A4516760}" sibTransId="{5E3827A6-BC49-4C0D-8685-B986DFB959F0}"/>
    <dgm:cxn modelId="{B2CEE21C-168F-4656-B61F-A14CFBB00645}" type="presOf" srcId="{71D250C1-7C3E-4B44-9E1B-8800C5C806F5}" destId="{D77D9549-FD12-4077-9B21-114B2B7576C3}" srcOrd="0" destOrd="0" presId="urn:microsoft.com/office/officeart/2005/8/layout/cycle2"/>
    <dgm:cxn modelId="{8C531B0B-C548-4616-AE3C-FCE6B9620ECA}" type="presOf" srcId="{4F5B8AB1-738F-424E-AA24-586E835FAFC7}" destId="{003D6E19-F4EE-4BCD-9A11-2478A70B7182}" srcOrd="0" destOrd="0" presId="urn:microsoft.com/office/officeart/2005/8/layout/cycle2"/>
    <dgm:cxn modelId="{B9E35869-C260-4FC1-99D0-8D9E13BBA745}" srcId="{D77DBED2-38D7-4C02-916E-BB24E4B3A358}" destId="{B621852C-7C00-49DE-B49B-C667219EEAA9}" srcOrd="3" destOrd="0" parTransId="{2C54DB10-0197-49F3-9868-385BFC7F3D6E}" sibTransId="{4F5B8AB1-738F-424E-AA24-586E835FAFC7}"/>
    <dgm:cxn modelId="{DB6CA741-54FB-46EA-B7F8-113C18C74652}" type="presOf" srcId="{105AFED3-6E36-4984-A06A-3EA5DD60C2C7}" destId="{B331A9B0-76BF-4761-B601-F7A40B50B057}" srcOrd="0" destOrd="0" presId="urn:microsoft.com/office/officeart/2005/8/layout/cycle2"/>
    <dgm:cxn modelId="{F74D9821-024D-48B0-AA2E-CE3AE92510D0}" type="presOf" srcId="{105AFED3-6E36-4984-A06A-3EA5DD60C2C7}" destId="{7CA6F358-4752-493E-BB32-C35D607B2770}" srcOrd="1" destOrd="0" presId="urn:microsoft.com/office/officeart/2005/8/layout/cycle2"/>
    <dgm:cxn modelId="{866F2009-C72A-474C-A4ED-B4FC5AA873F0}" type="presOf" srcId="{09BE5946-013E-4E4C-B55F-27FC920F1F1C}" destId="{BBB8C36B-44EF-462B-B881-CED87B496676}" srcOrd="0" destOrd="0" presId="urn:microsoft.com/office/officeart/2005/8/layout/cycle2"/>
    <dgm:cxn modelId="{EFBD4531-008B-42FE-84D8-705FB49E9C5F}" type="presOf" srcId="{3FA349EC-7DD5-43E4-A68C-18516DFFA863}" destId="{117921A0-9539-465F-9B50-E4D23C1CADB4}" srcOrd="0" destOrd="0" presId="urn:microsoft.com/office/officeart/2005/8/layout/cycle2"/>
    <dgm:cxn modelId="{E6762492-6C9A-48BD-9FD3-0C5D207DB9A6}" type="presOf" srcId="{B621852C-7C00-49DE-B49B-C667219EEAA9}" destId="{92E06329-BFAC-4ADF-943D-480B3B588E20}" srcOrd="0" destOrd="0" presId="urn:microsoft.com/office/officeart/2005/8/layout/cycle2"/>
    <dgm:cxn modelId="{D19AB46A-4BD1-4101-B9CB-5CFE95479A8A}" type="presOf" srcId="{D2EAF3FC-B63D-4376-98DF-ACD5B994FE2B}" destId="{02984228-459B-4BC7-8E56-9E5969F1ABBA}" srcOrd="1" destOrd="0" presId="urn:microsoft.com/office/officeart/2005/8/layout/cycle2"/>
    <dgm:cxn modelId="{5C851325-A4A3-4EA1-A33F-CE718D2ED485}" type="presOf" srcId="{D2EAF3FC-B63D-4376-98DF-ACD5B994FE2B}" destId="{FBD445C0-20FC-4DC3-A0FC-BA6547E3783E}" srcOrd="0" destOrd="0" presId="urn:microsoft.com/office/officeart/2005/8/layout/cycle2"/>
    <dgm:cxn modelId="{140D26D1-3C18-438E-B691-3753A9217544}" type="presOf" srcId="{D77DBED2-38D7-4C02-916E-BB24E4B3A358}" destId="{E6E1A2DF-6542-459E-8DAC-69ABF42A56FA}" srcOrd="0" destOrd="0" presId="urn:microsoft.com/office/officeart/2005/8/layout/cycle2"/>
    <dgm:cxn modelId="{213796C2-4397-4484-9F14-B6D2CA32402B}" srcId="{D77DBED2-38D7-4C02-916E-BB24E4B3A358}" destId="{09BE5946-013E-4E4C-B55F-27FC920F1F1C}" srcOrd="0" destOrd="0" parTransId="{B1D9C5AD-AE1D-4DD5-AF3E-633C028BF324}" sibTransId="{3FA349EC-7DD5-43E4-A68C-18516DFFA863}"/>
    <dgm:cxn modelId="{6F87CDAE-E318-495F-84F2-ABB0BDC157B0}" type="presOf" srcId="{4F5B8AB1-738F-424E-AA24-586E835FAFC7}" destId="{CA097C90-93E7-45A1-B41A-3A68FDF1C263}" srcOrd="1" destOrd="0" presId="urn:microsoft.com/office/officeart/2005/8/layout/cycle2"/>
    <dgm:cxn modelId="{DCE05B92-87DF-45AE-AD14-FF316D82EAF7}" type="presParOf" srcId="{E6E1A2DF-6542-459E-8DAC-69ABF42A56FA}" destId="{BBB8C36B-44EF-462B-B881-CED87B496676}" srcOrd="0" destOrd="0" presId="urn:microsoft.com/office/officeart/2005/8/layout/cycle2"/>
    <dgm:cxn modelId="{34231ADD-7ED8-4CE2-9196-720485DFEC8D}" type="presParOf" srcId="{E6E1A2DF-6542-459E-8DAC-69ABF42A56FA}" destId="{117921A0-9539-465F-9B50-E4D23C1CADB4}" srcOrd="1" destOrd="0" presId="urn:microsoft.com/office/officeart/2005/8/layout/cycle2"/>
    <dgm:cxn modelId="{EBC5C143-7807-4690-BC0D-B78BAB8D7590}" type="presParOf" srcId="{117921A0-9539-465F-9B50-E4D23C1CADB4}" destId="{59A15E33-2D9D-4AF7-AD98-3D0EC492FA81}" srcOrd="0" destOrd="0" presId="urn:microsoft.com/office/officeart/2005/8/layout/cycle2"/>
    <dgm:cxn modelId="{04E63FA7-98AA-4680-85A8-A72B9A780318}" type="presParOf" srcId="{E6E1A2DF-6542-459E-8DAC-69ABF42A56FA}" destId="{D77D9549-FD12-4077-9B21-114B2B7576C3}" srcOrd="2" destOrd="0" presId="urn:microsoft.com/office/officeart/2005/8/layout/cycle2"/>
    <dgm:cxn modelId="{E5D0607B-97A0-4986-8561-B037831FF4C0}" type="presParOf" srcId="{E6E1A2DF-6542-459E-8DAC-69ABF42A56FA}" destId="{78334DA1-67CB-4D01-B2DC-89484653DFA9}" srcOrd="3" destOrd="0" presId="urn:microsoft.com/office/officeart/2005/8/layout/cycle2"/>
    <dgm:cxn modelId="{16341CBD-634E-4CFA-88E7-287006470178}" type="presParOf" srcId="{78334DA1-67CB-4D01-B2DC-89484653DFA9}" destId="{543C33C6-6698-4317-9525-8FEFFE9C4B90}" srcOrd="0" destOrd="0" presId="urn:microsoft.com/office/officeart/2005/8/layout/cycle2"/>
    <dgm:cxn modelId="{718EF917-D81C-4C06-8983-DF022CA3CC38}" type="presParOf" srcId="{E6E1A2DF-6542-459E-8DAC-69ABF42A56FA}" destId="{9995CF83-B51E-44DB-BB08-D035DCF7D606}" srcOrd="4" destOrd="0" presId="urn:microsoft.com/office/officeart/2005/8/layout/cycle2"/>
    <dgm:cxn modelId="{E578A425-A6FC-4893-B9FD-6C49B7EB1A56}" type="presParOf" srcId="{E6E1A2DF-6542-459E-8DAC-69ABF42A56FA}" destId="{FBD445C0-20FC-4DC3-A0FC-BA6547E3783E}" srcOrd="5" destOrd="0" presId="urn:microsoft.com/office/officeart/2005/8/layout/cycle2"/>
    <dgm:cxn modelId="{3029A4CE-4539-4E21-B34E-034A6DAB1076}" type="presParOf" srcId="{FBD445C0-20FC-4DC3-A0FC-BA6547E3783E}" destId="{02984228-459B-4BC7-8E56-9E5969F1ABBA}" srcOrd="0" destOrd="0" presId="urn:microsoft.com/office/officeart/2005/8/layout/cycle2"/>
    <dgm:cxn modelId="{0B789C10-11C5-4117-8757-EA4E4764EA31}" type="presParOf" srcId="{E6E1A2DF-6542-459E-8DAC-69ABF42A56FA}" destId="{92E06329-BFAC-4ADF-943D-480B3B588E20}" srcOrd="6" destOrd="0" presId="urn:microsoft.com/office/officeart/2005/8/layout/cycle2"/>
    <dgm:cxn modelId="{527243F1-EB6F-4E9D-93CD-4CDCD89E31F2}" type="presParOf" srcId="{E6E1A2DF-6542-459E-8DAC-69ABF42A56FA}" destId="{003D6E19-F4EE-4BCD-9A11-2478A70B7182}" srcOrd="7" destOrd="0" presId="urn:microsoft.com/office/officeart/2005/8/layout/cycle2"/>
    <dgm:cxn modelId="{81D31F7F-F99F-4E64-BBD9-95FC5B0A463F}" type="presParOf" srcId="{003D6E19-F4EE-4BCD-9A11-2478A70B7182}" destId="{CA097C90-93E7-45A1-B41A-3A68FDF1C263}" srcOrd="0" destOrd="0" presId="urn:microsoft.com/office/officeart/2005/8/layout/cycle2"/>
    <dgm:cxn modelId="{2A23E5FE-BEF2-4C18-8B23-B5D51A2A9AE3}" type="presParOf" srcId="{E6E1A2DF-6542-459E-8DAC-69ABF42A56FA}" destId="{B3989232-B1D8-42A8-BE10-3ED55FAB4ED8}" srcOrd="8" destOrd="0" presId="urn:microsoft.com/office/officeart/2005/8/layout/cycle2"/>
    <dgm:cxn modelId="{7BB62C38-1FCA-4736-A38A-31EC5B3F9C04}" type="presParOf" srcId="{E6E1A2DF-6542-459E-8DAC-69ABF42A56FA}" destId="{B331A9B0-76BF-4761-B601-F7A40B50B057}" srcOrd="9" destOrd="0" presId="urn:microsoft.com/office/officeart/2005/8/layout/cycle2"/>
    <dgm:cxn modelId="{3C53D232-6DC6-42D7-A020-18632E01EB2C}" type="presParOf" srcId="{B331A9B0-76BF-4761-B601-F7A40B50B057}" destId="{7CA6F358-4752-493E-BB32-C35D607B277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44B66-B6E8-4820-8E15-2770868D7EF6}" type="doc">
      <dgm:prSet loTypeId="urn:microsoft.com/office/officeart/2005/8/layout/arrow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016D25F-7B51-4119-9CEF-9155237C69F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bg1">
              <a:lumMod val="65000"/>
              <a:lumOff val="3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Gabriola" pitchFamily="82" charset="0"/>
            </a:rPr>
            <a:t>Семья необходима каждому человеку.</a:t>
          </a:r>
          <a:endParaRPr lang="ru-RU" sz="2400" b="1" dirty="0">
            <a:solidFill>
              <a:schemeClr val="bg1"/>
            </a:solidFill>
            <a:latin typeface="Gabriola" pitchFamily="82" charset="0"/>
          </a:endParaRPr>
        </a:p>
      </dgm:t>
    </dgm:pt>
    <dgm:pt modelId="{42161A33-7D4A-434C-A2C0-117D96F69A73}" type="parTrans" cxnId="{50A420F3-5FF1-4C65-BE1B-720C8A2B79F4}">
      <dgm:prSet/>
      <dgm:spPr/>
      <dgm:t>
        <a:bodyPr/>
        <a:lstStyle/>
        <a:p>
          <a:endParaRPr lang="ru-RU"/>
        </a:p>
      </dgm:t>
    </dgm:pt>
    <dgm:pt modelId="{21102D8B-11FF-4612-A902-BAC5B5BD910C}" type="sibTrans" cxnId="{50A420F3-5FF1-4C65-BE1B-720C8A2B79F4}">
      <dgm:prSet/>
      <dgm:spPr/>
      <dgm:t>
        <a:bodyPr/>
        <a:lstStyle/>
        <a:p>
          <a:endParaRPr lang="ru-RU"/>
        </a:p>
      </dgm:t>
    </dgm:pt>
    <dgm:pt modelId="{334511AF-B0BD-4BE9-BE1F-6040479B25FD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Gabriola" pitchFamily="82" charset="0"/>
            </a:rPr>
            <a:t>Семью необязательно иметь, можно прожить и без неё.</a:t>
          </a:r>
          <a:endParaRPr lang="ru-RU" b="1" dirty="0">
            <a:solidFill>
              <a:schemeClr val="bg1"/>
            </a:solidFill>
            <a:latin typeface="Gabriola" pitchFamily="82" charset="0"/>
          </a:endParaRPr>
        </a:p>
      </dgm:t>
    </dgm:pt>
    <dgm:pt modelId="{9A8860EA-E16F-4B74-B93C-A389D133AC34}" type="parTrans" cxnId="{2B8E5428-6999-437E-B55B-E805DF90A4FB}">
      <dgm:prSet/>
      <dgm:spPr/>
      <dgm:t>
        <a:bodyPr/>
        <a:lstStyle/>
        <a:p>
          <a:endParaRPr lang="ru-RU"/>
        </a:p>
      </dgm:t>
    </dgm:pt>
    <dgm:pt modelId="{E28A0C64-2BA5-40FA-9B92-C52180CA94D2}" type="sibTrans" cxnId="{2B8E5428-6999-437E-B55B-E805DF90A4FB}">
      <dgm:prSet/>
      <dgm:spPr/>
      <dgm:t>
        <a:bodyPr/>
        <a:lstStyle/>
        <a:p>
          <a:endParaRPr lang="ru-RU"/>
        </a:p>
      </dgm:t>
    </dgm:pt>
    <dgm:pt modelId="{27426DFF-D77E-4D4F-AE6C-0268709C2E48}" type="pres">
      <dgm:prSet presAssocID="{58644B66-B6E8-4820-8E15-2770868D7E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8E1E4-5B16-4BE5-952F-C66DAE113C94}" type="pres">
      <dgm:prSet presAssocID="{7016D25F-7B51-4119-9CEF-9155237C69FB}" presName="arrow" presStyleLbl="node1" presStyleIdx="0" presStyleCnt="2" custRadScaleRad="61405" custRadScaleInc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B1292-E965-47E0-8016-26B0A5052D8D}" type="pres">
      <dgm:prSet presAssocID="{334511AF-B0BD-4BE9-BE1F-6040479B25FD}" presName="arrow" presStyleLbl="node1" presStyleIdx="1" presStyleCnt="2" custScaleX="100095" custScaleY="100095" custRadScaleRad="87758" custRadScaleInc="1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420F3-5FF1-4C65-BE1B-720C8A2B79F4}" srcId="{58644B66-B6E8-4820-8E15-2770868D7EF6}" destId="{7016D25F-7B51-4119-9CEF-9155237C69FB}" srcOrd="0" destOrd="0" parTransId="{42161A33-7D4A-434C-A2C0-117D96F69A73}" sibTransId="{21102D8B-11FF-4612-A902-BAC5B5BD910C}"/>
    <dgm:cxn modelId="{570D80BD-AA23-4FAA-A1D5-33634B706EF2}" type="presOf" srcId="{334511AF-B0BD-4BE9-BE1F-6040479B25FD}" destId="{54BB1292-E965-47E0-8016-26B0A5052D8D}" srcOrd="0" destOrd="0" presId="urn:microsoft.com/office/officeart/2005/8/layout/arrow5"/>
    <dgm:cxn modelId="{2B8E5428-6999-437E-B55B-E805DF90A4FB}" srcId="{58644B66-B6E8-4820-8E15-2770868D7EF6}" destId="{334511AF-B0BD-4BE9-BE1F-6040479B25FD}" srcOrd="1" destOrd="0" parTransId="{9A8860EA-E16F-4B74-B93C-A389D133AC34}" sibTransId="{E28A0C64-2BA5-40FA-9B92-C52180CA94D2}"/>
    <dgm:cxn modelId="{B40C12EE-75AB-4F7B-8527-40EE73EDFA7F}" type="presOf" srcId="{58644B66-B6E8-4820-8E15-2770868D7EF6}" destId="{27426DFF-D77E-4D4F-AE6C-0268709C2E48}" srcOrd="0" destOrd="0" presId="urn:microsoft.com/office/officeart/2005/8/layout/arrow5"/>
    <dgm:cxn modelId="{87C51C16-EF5B-4129-BD25-EDB2371ADFFC}" type="presOf" srcId="{7016D25F-7B51-4119-9CEF-9155237C69FB}" destId="{5548E1E4-5B16-4BE5-952F-C66DAE113C94}" srcOrd="0" destOrd="0" presId="urn:microsoft.com/office/officeart/2005/8/layout/arrow5"/>
    <dgm:cxn modelId="{5BD0E525-7A8E-4EE8-8A67-14E6888B1B1F}" type="presParOf" srcId="{27426DFF-D77E-4D4F-AE6C-0268709C2E48}" destId="{5548E1E4-5B16-4BE5-952F-C66DAE113C94}" srcOrd="0" destOrd="0" presId="urn:microsoft.com/office/officeart/2005/8/layout/arrow5"/>
    <dgm:cxn modelId="{3442FE62-B944-4070-BB8E-0657612E234A}" type="presParOf" srcId="{27426DFF-D77E-4D4F-AE6C-0268709C2E48}" destId="{54BB1292-E965-47E0-8016-26B0A5052D8D}" srcOrd="1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0293C-67FC-4A98-A2A8-BBC580179820}" type="doc">
      <dgm:prSet loTypeId="urn:microsoft.com/office/officeart/2005/8/layout/vList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5F005D0-D2BA-4EE5-8E44-6294B485CE0B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Segoe Script" pitchFamily="34" charset="0"/>
            </a:rPr>
            <a:t>Будь естественной, не притворяйся</a:t>
          </a:r>
          <a:endParaRPr lang="ru-RU" sz="2400" dirty="0">
            <a:solidFill>
              <a:schemeClr val="bg1"/>
            </a:solidFill>
            <a:latin typeface="Segoe Script" pitchFamily="34" charset="0"/>
          </a:endParaRPr>
        </a:p>
      </dgm:t>
    </dgm:pt>
    <dgm:pt modelId="{DD1BE317-27CB-418E-9E3C-03047AC752B6}" type="parTrans" cxnId="{D5A3BE59-CD95-4638-B4EE-B8C598ABE692}">
      <dgm:prSet/>
      <dgm:spPr/>
      <dgm:t>
        <a:bodyPr/>
        <a:lstStyle/>
        <a:p>
          <a:endParaRPr lang="ru-RU"/>
        </a:p>
      </dgm:t>
    </dgm:pt>
    <dgm:pt modelId="{5C9A943F-02BD-4679-91CC-C26D535E15C4}" type="sibTrans" cxnId="{D5A3BE59-CD95-4638-B4EE-B8C598ABE692}">
      <dgm:prSet/>
      <dgm:spPr/>
      <dgm:t>
        <a:bodyPr/>
        <a:lstStyle/>
        <a:p>
          <a:endParaRPr lang="ru-RU"/>
        </a:p>
      </dgm:t>
    </dgm:pt>
    <dgm:pt modelId="{1B8FD7C1-598A-4A0D-BF2C-F5DF6117D247}">
      <dgm:prSet phldrT="[Текст]" phldr="1" custT="1"/>
      <dgm:spPr>
        <a:solidFill>
          <a:srgbClr val="CCFFFF"/>
        </a:solidFill>
      </dgm:spPr>
      <dgm:t>
        <a:bodyPr/>
        <a:lstStyle/>
        <a:p>
          <a:endParaRPr lang="ru-RU" sz="2800" dirty="0">
            <a:latin typeface="Segoe Script" pitchFamily="34" charset="0"/>
          </a:endParaRPr>
        </a:p>
      </dgm:t>
    </dgm:pt>
    <dgm:pt modelId="{224ACE28-B987-4D4E-B68E-A9FDD16D7B0D}" type="parTrans" cxnId="{4BEE6841-8441-4BC5-957E-A288A8C87756}">
      <dgm:prSet/>
      <dgm:spPr/>
      <dgm:t>
        <a:bodyPr/>
        <a:lstStyle/>
        <a:p>
          <a:endParaRPr lang="ru-RU"/>
        </a:p>
      </dgm:t>
    </dgm:pt>
    <dgm:pt modelId="{8EBDEC7A-FC5F-4256-993A-576890BC34B3}" type="sibTrans" cxnId="{4BEE6841-8441-4BC5-957E-A288A8C87756}">
      <dgm:prSet/>
      <dgm:spPr/>
      <dgm:t>
        <a:bodyPr/>
        <a:lstStyle/>
        <a:p>
          <a:endParaRPr lang="ru-RU"/>
        </a:p>
      </dgm:t>
    </dgm:pt>
    <dgm:pt modelId="{90EEA166-F183-456D-A09C-0DB27A0AD914}">
      <dgm:prSet custT="1"/>
      <dgm:spPr>
        <a:solidFill>
          <a:srgbClr val="CCFFCC"/>
        </a:solidFill>
      </dgm:spPr>
      <dgm:t>
        <a:bodyPr/>
        <a:lstStyle/>
        <a:p>
          <a:r>
            <a:rPr lang="ru-RU" sz="2400" u="none" dirty="0" smtClean="0">
              <a:solidFill>
                <a:schemeClr val="bg1"/>
              </a:solidFill>
              <a:latin typeface="Segoe Script" pitchFamily="34" charset="0"/>
            </a:rPr>
            <a:t>Отличай страсть от любви</a:t>
          </a:r>
          <a:r>
            <a:rPr lang="ru-RU" sz="2100" u="none" dirty="0" smtClean="0"/>
            <a:t>.</a:t>
          </a:r>
          <a:endParaRPr lang="ru-RU" sz="2100" u="none" dirty="0"/>
        </a:p>
      </dgm:t>
    </dgm:pt>
    <dgm:pt modelId="{723DE42B-4FBA-4EB6-A53E-185683CD11ED}" type="parTrans" cxnId="{470AD9D4-A60C-4772-81DD-9D49FF4A4E1C}">
      <dgm:prSet/>
      <dgm:spPr/>
      <dgm:t>
        <a:bodyPr/>
        <a:lstStyle/>
        <a:p>
          <a:endParaRPr lang="ru-RU"/>
        </a:p>
      </dgm:t>
    </dgm:pt>
    <dgm:pt modelId="{70A6BADB-BAD2-4786-ACEF-1265CAEFA733}" type="sibTrans" cxnId="{470AD9D4-A60C-4772-81DD-9D49FF4A4E1C}">
      <dgm:prSet/>
      <dgm:spPr/>
      <dgm:t>
        <a:bodyPr/>
        <a:lstStyle/>
        <a:p>
          <a:endParaRPr lang="ru-RU"/>
        </a:p>
      </dgm:t>
    </dgm:pt>
    <dgm:pt modelId="{39181497-5AE7-4B9F-89F1-651A1F02A1B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u="none" dirty="0" smtClean="0">
              <a:solidFill>
                <a:schemeClr val="bg1"/>
              </a:solidFill>
              <a:latin typeface="Segoe Script" pitchFamily="34" charset="0"/>
            </a:rPr>
            <a:t>Дай время, имей терпение!</a:t>
          </a:r>
          <a:endParaRPr lang="ru-RU" sz="2400" u="none" dirty="0">
            <a:solidFill>
              <a:schemeClr val="bg1"/>
            </a:solidFill>
            <a:latin typeface="Segoe Script" pitchFamily="34" charset="0"/>
          </a:endParaRPr>
        </a:p>
      </dgm:t>
    </dgm:pt>
    <dgm:pt modelId="{CCB1BD89-98DB-42FA-9DE2-0DEB03E316EF}" type="sibTrans" cxnId="{64D59E99-1271-4B74-8636-FE9ABBF81D74}">
      <dgm:prSet/>
      <dgm:spPr/>
      <dgm:t>
        <a:bodyPr/>
        <a:lstStyle/>
        <a:p>
          <a:endParaRPr lang="ru-RU"/>
        </a:p>
      </dgm:t>
    </dgm:pt>
    <dgm:pt modelId="{226E383F-4ABF-4044-9F16-E28BFEDCA156}" type="parTrans" cxnId="{64D59E99-1271-4B74-8636-FE9ABBF81D74}">
      <dgm:prSet/>
      <dgm:spPr/>
      <dgm:t>
        <a:bodyPr/>
        <a:lstStyle/>
        <a:p>
          <a:endParaRPr lang="ru-RU"/>
        </a:p>
      </dgm:t>
    </dgm:pt>
    <dgm:pt modelId="{F6D684D6-C566-47EE-88FF-91625577EDB0}">
      <dgm:prSet custT="1"/>
      <dgm:spPr>
        <a:solidFill>
          <a:srgbClr val="FFFFCC"/>
        </a:solidFill>
      </dgm:spPr>
      <dgm:t>
        <a:bodyPr/>
        <a:lstStyle/>
        <a:p>
          <a:r>
            <a:rPr lang="ru-RU" sz="2400" u="none" dirty="0" smtClean="0">
              <a:solidFill>
                <a:schemeClr val="bg1"/>
              </a:solidFill>
              <a:latin typeface="Segoe Script" pitchFamily="34" charset="0"/>
            </a:rPr>
            <a:t>Ищешь мужа - ищи главу семьи.</a:t>
          </a:r>
          <a:endParaRPr lang="ru-RU" sz="2100" u="none" dirty="0">
            <a:solidFill>
              <a:schemeClr val="bg1"/>
            </a:solidFill>
            <a:latin typeface="Segoe Script" pitchFamily="34" charset="0"/>
          </a:endParaRPr>
        </a:p>
      </dgm:t>
    </dgm:pt>
    <dgm:pt modelId="{387220FE-D48D-4483-8663-402F7A58F28D}" type="sibTrans" cxnId="{3DCAEE75-0ACA-486F-B85C-97571156B795}">
      <dgm:prSet/>
      <dgm:spPr/>
      <dgm:t>
        <a:bodyPr/>
        <a:lstStyle/>
        <a:p>
          <a:endParaRPr lang="ru-RU"/>
        </a:p>
      </dgm:t>
    </dgm:pt>
    <dgm:pt modelId="{3C8CC644-6888-4CF7-990D-CD30B9202029}" type="parTrans" cxnId="{3DCAEE75-0ACA-486F-B85C-97571156B795}">
      <dgm:prSet/>
      <dgm:spPr/>
      <dgm:t>
        <a:bodyPr/>
        <a:lstStyle/>
        <a:p>
          <a:endParaRPr lang="ru-RU"/>
        </a:p>
      </dgm:t>
    </dgm:pt>
    <dgm:pt modelId="{F6B275FA-3E6C-40AB-BEA9-B49B5BAF01BF}" type="pres">
      <dgm:prSet presAssocID="{C6A0293C-67FC-4A98-A2A8-BBC5801798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2449E9-DEC3-4FB4-8345-4BD27B412F3C}" type="pres">
      <dgm:prSet presAssocID="{65F005D0-D2BA-4EE5-8E44-6294B485CE0B}" presName="comp" presStyleCnt="0"/>
      <dgm:spPr/>
    </dgm:pt>
    <dgm:pt modelId="{15CD5EDB-6D1F-4B24-87C8-F5DF84221218}" type="pres">
      <dgm:prSet presAssocID="{65F005D0-D2BA-4EE5-8E44-6294B485CE0B}" presName="box" presStyleLbl="node1" presStyleIdx="0" presStyleCnt="4" custScaleY="147803" custLinFactNeighborX="-1020"/>
      <dgm:spPr/>
      <dgm:t>
        <a:bodyPr/>
        <a:lstStyle/>
        <a:p>
          <a:endParaRPr lang="ru-RU"/>
        </a:p>
      </dgm:t>
    </dgm:pt>
    <dgm:pt modelId="{4B45D06F-BE20-4CF3-81DA-FA63F7A638EA}" type="pres">
      <dgm:prSet presAssocID="{65F005D0-D2BA-4EE5-8E44-6294B485CE0B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14830DE-C629-4182-ADC3-23C17A0FCEF8}" type="pres">
      <dgm:prSet presAssocID="{65F005D0-D2BA-4EE5-8E44-6294B485CE0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55E62-24A2-46E3-B12C-9CBE0DB6565B}" type="pres">
      <dgm:prSet presAssocID="{5C9A943F-02BD-4679-91CC-C26D535E15C4}" presName="spacer" presStyleCnt="0"/>
      <dgm:spPr/>
    </dgm:pt>
    <dgm:pt modelId="{B8B8960D-F7B7-41A8-A7F4-6EA66F08BD11}" type="pres">
      <dgm:prSet presAssocID="{90EEA166-F183-456D-A09C-0DB27A0AD914}" presName="comp" presStyleCnt="0"/>
      <dgm:spPr/>
    </dgm:pt>
    <dgm:pt modelId="{D627F40B-66D1-49F3-B713-5F30A597263E}" type="pres">
      <dgm:prSet presAssocID="{90EEA166-F183-456D-A09C-0DB27A0AD914}" presName="box" presStyleLbl="node1" presStyleIdx="1" presStyleCnt="4"/>
      <dgm:spPr/>
      <dgm:t>
        <a:bodyPr/>
        <a:lstStyle/>
        <a:p>
          <a:endParaRPr lang="ru-RU"/>
        </a:p>
      </dgm:t>
    </dgm:pt>
    <dgm:pt modelId="{601983A3-C280-4EE0-B308-4A5D3D6FB744}" type="pres">
      <dgm:prSet presAssocID="{90EEA166-F183-456D-A09C-0DB27A0AD914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7283907-3612-41A6-B914-0E9D72E3A379}" type="pres">
      <dgm:prSet presAssocID="{90EEA166-F183-456D-A09C-0DB27A0AD91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35CE5-907B-4503-A60A-C903B65212CB}" type="pres">
      <dgm:prSet presAssocID="{70A6BADB-BAD2-4786-ACEF-1265CAEFA733}" presName="spacer" presStyleCnt="0"/>
      <dgm:spPr/>
    </dgm:pt>
    <dgm:pt modelId="{615C2274-6D82-44C2-B6D5-9EED5ACA59EA}" type="pres">
      <dgm:prSet presAssocID="{F6D684D6-C566-47EE-88FF-91625577EDB0}" presName="comp" presStyleCnt="0"/>
      <dgm:spPr/>
    </dgm:pt>
    <dgm:pt modelId="{4EB3ADEF-B042-4CD2-AAD8-2D3055D1D17A}" type="pres">
      <dgm:prSet presAssocID="{F6D684D6-C566-47EE-88FF-91625577EDB0}" presName="box" presStyleLbl="node1" presStyleIdx="2" presStyleCnt="4" custScaleY="123751"/>
      <dgm:spPr/>
      <dgm:t>
        <a:bodyPr/>
        <a:lstStyle/>
        <a:p>
          <a:endParaRPr lang="ru-RU"/>
        </a:p>
      </dgm:t>
    </dgm:pt>
    <dgm:pt modelId="{EF342BBA-17E5-44EB-8B98-998223DEF82E}" type="pres">
      <dgm:prSet presAssocID="{F6D684D6-C566-47EE-88FF-91625577EDB0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588D0A-6BC6-4747-B3DA-7DDBF36238B2}" type="pres">
      <dgm:prSet presAssocID="{F6D684D6-C566-47EE-88FF-91625577EDB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56ACC-2811-495C-8070-83BE7451F6FF}" type="pres">
      <dgm:prSet presAssocID="{387220FE-D48D-4483-8663-402F7A58F28D}" presName="spacer" presStyleCnt="0"/>
      <dgm:spPr/>
    </dgm:pt>
    <dgm:pt modelId="{0D46602F-94D2-4359-96E9-A8425E8E3B98}" type="pres">
      <dgm:prSet presAssocID="{39181497-5AE7-4B9F-89F1-651A1F02A1B4}" presName="comp" presStyleCnt="0"/>
      <dgm:spPr/>
    </dgm:pt>
    <dgm:pt modelId="{D87439B0-1C5D-4CCF-8722-A1CFED373CDA}" type="pres">
      <dgm:prSet presAssocID="{39181497-5AE7-4B9F-89F1-651A1F02A1B4}" presName="box" presStyleLbl="node1" presStyleIdx="3" presStyleCnt="4"/>
      <dgm:spPr/>
      <dgm:t>
        <a:bodyPr/>
        <a:lstStyle/>
        <a:p>
          <a:endParaRPr lang="ru-RU"/>
        </a:p>
      </dgm:t>
    </dgm:pt>
    <dgm:pt modelId="{FDCC432F-7203-419A-B0E2-FE62CE371D35}" type="pres">
      <dgm:prSet presAssocID="{39181497-5AE7-4B9F-89F1-651A1F02A1B4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380C4F3-5EA2-4904-B210-2373A3B5FCC3}" type="pres">
      <dgm:prSet presAssocID="{39181497-5AE7-4B9F-89F1-651A1F02A1B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CAEE75-0ACA-486F-B85C-97571156B795}" srcId="{C6A0293C-67FC-4A98-A2A8-BBC580179820}" destId="{F6D684D6-C566-47EE-88FF-91625577EDB0}" srcOrd="2" destOrd="0" parTransId="{3C8CC644-6888-4CF7-990D-CD30B9202029}" sibTransId="{387220FE-D48D-4483-8663-402F7A58F28D}"/>
    <dgm:cxn modelId="{7BD7514D-26E4-48AB-A559-12E8BB775701}" type="presOf" srcId="{39181497-5AE7-4B9F-89F1-651A1F02A1B4}" destId="{A380C4F3-5EA2-4904-B210-2373A3B5FCC3}" srcOrd="1" destOrd="0" presId="urn:microsoft.com/office/officeart/2005/8/layout/vList4"/>
    <dgm:cxn modelId="{C7A813BF-CD28-4C18-A0EF-A3724632C92B}" type="presOf" srcId="{90EEA166-F183-456D-A09C-0DB27A0AD914}" destId="{D627F40B-66D1-49F3-B713-5F30A597263E}" srcOrd="0" destOrd="0" presId="urn:microsoft.com/office/officeart/2005/8/layout/vList4"/>
    <dgm:cxn modelId="{4F343DD2-8904-4581-AE77-0BB105B0A86E}" type="presOf" srcId="{39181497-5AE7-4B9F-89F1-651A1F02A1B4}" destId="{D87439B0-1C5D-4CCF-8722-A1CFED373CDA}" srcOrd="0" destOrd="0" presId="urn:microsoft.com/office/officeart/2005/8/layout/vList4"/>
    <dgm:cxn modelId="{9C411B99-DA22-4812-9EB5-74B248199885}" type="presOf" srcId="{F6D684D6-C566-47EE-88FF-91625577EDB0}" destId="{61588D0A-6BC6-4747-B3DA-7DDBF36238B2}" srcOrd="1" destOrd="0" presId="urn:microsoft.com/office/officeart/2005/8/layout/vList4"/>
    <dgm:cxn modelId="{0111D072-5321-4E16-B046-9FB426A9E465}" type="presOf" srcId="{1B8FD7C1-598A-4A0D-BF2C-F5DF6117D247}" destId="{15CD5EDB-6D1F-4B24-87C8-F5DF84221218}" srcOrd="0" destOrd="1" presId="urn:microsoft.com/office/officeart/2005/8/layout/vList4"/>
    <dgm:cxn modelId="{E28C63D8-CCEA-4052-855D-D78654A4A091}" type="presOf" srcId="{C6A0293C-67FC-4A98-A2A8-BBC580179820}" destId="{F6B275FA-3E6C-40AB-BEA9-B49B5BAF01BF}" srcOrd="0" destOrd="0" presId="urn:microsoft.com/office/officeart/2005/8/layout/vList4"/>
    <dgm:cxn modelId="{64D59E99-1271-4B74-8636-FE9ABBF81D74}" srcId="{C6A0293C-67FC-4A98-A2A8-BBC580179820}" destId="{39181497-5AE7-4B9F-89F1-651A1F02A1B4}" srcOrd="3" destOrd="0" parTransId="{226E383F-4ABF-4044-9F16-E28BFEDCA156}" sibTransId="{CCB1BD89-98DB-42FA-9DE2-0DEB03E316EF}"/>
    <dgm:cxn modelId="{83CF4624-A9BA-4B56-B4C9-E73717A2F193}" type="presOf" srcId="{65F005D0-D2BA-4EE5-8E44-6294B485CE0B}" destId="{15CD5EDB-6D1F-4B24-87C8-F5DF84221218}" srcOrd="0" destOrd="0" presId="urn:microsoft.com/office/officeart/2005/8/layout/vList4"/>
    <dgm:cxn modelId="{C813CB66-6889-40BB-B297-BA0B6F28A37A}" type="presOf" srcId="{1B8FD7C1-598A-4A0D-BF2C-F5DF6117D247}" destId="{C14830DE-C629-4182-ADC3-23C17A0FCEF8}" srcOrd="1" destOrd="1" presId="urn:microsoft.com/office/officeart/2005/8/layout/vList4"/>
    <dgm:cxn modelId="{470AD9D4-A60C-4772-81DD-9D49FF4A4E1C}" srcId="{C6A0293C-67FC-4A98-A2A8-BBC580179820}" destId="{90EEA166-F183-456D-A09C-0DB27A0AD914}" srcOrd="1" destOrd="0" parTransId="{723DE42B-4FBA-4EB6-A53E-185683CD11ED}" sibTransId="{70A6BADB-BAD2-4786-ACEF-1265CAEFA733}"/>
    <dgm:cxn modelId="{D55C4B0C-1171-4A1D-91BC-AE72D0EFBF6E}" type="presOf" srcId="{65F005D0-D2BA-4EE5-8E44-6294B485CE0B}" destId="{C14830DE-C629-4182-ADC3-23C17A0FCEF8}" srcOrd="1" destOrd="0" presId="urn:microsoft.com/office/officeart/2005/8/layout/vList4"/>
    <dgm:cxn modelId="{06B94CDF-1663-4A8C-930A-7340E0AFD5E7}" type="presOf" srcId="{F6D684D6-C566-47EE-88FF-91625577EDB0}" destId="{4EB3ADEF-B042-4CD2-AAD8-2D3055D1D17A}" srcOrd="0" destOrd="0" presId="urn:microsoft.com/office/officeart/2005/8/layout/vList4"/>
    <dgm:cxn modelId="{D5A3BE59-CD95-4638-B4EE-B8C598ABE692}" srcId="{C6A0293C-67FC-4A98-A2A8-BBC580179820}" destId="{65F005D0-D2BA-4EE5-8E44-6294B485CE0B}" srcOrd="0" destOrd="0" parTransId="{DD1BE317-27CB-418E-9E3C-03047AC752B6}" sibTransId="{5C9A943F-02BD-4679-91CC-C26D535E15C4}"/>
    <dgm:cxn modelId="{4BEE6841-8441-4BC5-957E-A288A8C87756}" srcId="{65F005D0-D2BA-4EE5-8E44-6294B485CE0B}" destId="{1B8FD7C1-598A-4A0D-BF2C-F5DF6117D247}" srcOrd="0" destOrd="0" parTransId="{224ACE28-B987-4D4E-B68E-A9FDD16D7B0D}" sibTransId="{8EBDEC7A-FC5F-4256-993A-576890BC34B3}"/>
    <dgm:cxn modelId="{7B034473-31ED-4A19-A3E5-EC8FE0B1683C}" type="presOf" srcId="{90EEA166-F183-456D-A09C-0DB27A0AD914}" destId="{A7283907-3612-41A6-B914-0E9D72E3A379}" srcOrd="1" destOrd="0" presId="urn:microsoft.com/office/officeart/2005/8/layout/vList4"/>
    <dgm:cxn modelId="{6C2FF5C9-5A3A-45FE-9DA9-092BDC5E594F}" type="presParOf" srcId="{F6B275FA-3E6C-40AB-BEA9-B49B5BAF01BF}" destId="{1D2449E9-DEC3-4FB4-8345-4BD27B412F3C}" srcOrd="0" destOrd="0" presId="urn:microsoft.com/office/officeart/2005/8/layout/vList4"/>
    <dgm:cxn modelId="{9D207C84-6B03-4EBE-9333-233A36575889}" type="presParOf" srcId="{1D2449E9-DEC3-4FB4-8345-4BD27B412F3C}" destId="{15CD5EDB-6D1F-4B24-87C8-F5DF84221218}" srcOrd="0" destOrd="0" presId="urn:microsoft.com/office/officeart/2005/8/layout/vList4"/>
    <dgm:cxn modelId="{FBD7B297-300E-49B0-B912-2C72F5BB926C}" type="presParOf" srcId="{1D2449E9-DEC3-4FB4-8345-4BD27B412F3C}" destId="{4B45D06F-BE20-4CF3-81DA-FA63F7A638EA}" srcOrd="1" destOrd="0" presId="urn:microsoft.com/office/officeart/2005/8/layout/vList4"/>
    <dgm:cxn modelId="{30AED853-D3A7-492A-A464-7167AEEE7E7E}" type="presParOf" srcId="{1D2449E9-DEC3-4FB4-8345-4BD27B412F3C}" destId="{C14830DE-C629-4182-ADC3-23C17A0FCEF8}" srcOrd="2" destOrd="0" presId="urn:microsoft.com/office/officeart/2005/8/layout/vList4"/>
    <dgm:cxn modelId="{9C6FCF31-F372-4226-96D1-422B517281FA}" type="presParOf" srcId="{F6B275FA-3E6C-40AB-BEA9-B49B5BAF01BF}" destId="{C6E55E62-24A2-46E3-B12C-9CBE0DB6565B}" srcOrd="1" destOrd="0" presId="urn:microsoft.com/office/officeart/2005/8/layout/vList4"/>
    <dgm:cxn modelId="{45E76381-DBDB-4AB2-A632-2615DFD75032}" type="presParOf" srcId="{F6B275FA-3E6C-40AB-BEA9-B49B5BAF01BF}" destId="{B8B8960D-F7B7-41A8-A7F4-6EA66F08BD11}" srcOrd="2" destOrd="0" presId="urn:microsoft.com/office/officeart/2005/8/layout/vList4"/>
    <dgm:cxn modelId="{F92608B0-1936-47C3-8BED-C16D1FFFBB22}" type="presParOf" srcId="{B8B8960D-F7B7-41A8-A7F4-6EA66F08BD11}" destId="{D627F40B-66D1-49F3-B713-5F30A597263E}" srcOrd="0" destOrd="0" presId="urn:microsoft.com/office/officeart/2005/8/layout/vList4"/>
    <dgm:cxn modelId="{9779583B-DDD5-4587-B7A6-9C20D65EDAB0}" type="presParOf" srcId="{B8B8960D-F7B7-41A8-A7F4-6EA66F08BD11}" destId="{601983A3-C280-4EE0-B308-4A5D3D6FB744}" srcOrd="1" destOrd="0" presId="urn:microsoft.com/office/officeart/2005/8/layout/vList4"/>
    <dgm:cxn modelId="{61FCF27E-AACD-48F2-91E6-08C164862A09}" type="presParOf" srcId="{B8B8960D-F7B7-41A8-A7F4-6EA66F08BD11}" destId="{A7283907-3612-41A6-B914-0E9D72E3A379}" srcOrd="2" destOrd="0" presId="urn:microsoft.com/office/officeart/2005/8/layout/vList4"/>
    <dgm:cxn modelId="{6A7A2E61-0216-442F-9FAF-7B9690DFDB49}" type="presParOf" srcId="{F6B275FA-3E6C-40AB-BEA9-B49B5BAF01BF}" destId="{CE635CE5-907B-4503-A60A-C903B65212CB}" srcOrd="3" destOrd="0" presId="urn:microsoft.com/office/officeart/2005/8/layout/vList4"/>
    <dgm:cxn modelId="{9B6FA454-5609-45C3-9D8B-27BD5A1D39E9}" type="presParOf" srcId="{F6B275FA-3E6C-40AB-BEA9-B49B5BAF01BF}" destId="{615C2274-6D82-44C2-B6D5-9EED5ACA59EA}" srcOrd="4" destOrd="0" presId="urn:microsoft.com/office/officeart/2005/8/layout/vList4"/>
    <dgm:cxn modelId="{8FD08DA2-FCD8-4CDA-B151-4CB9A5EDD5A8}" type="presParOf" srcId="{615C2274-6D82-44C2-B6D5-9EED5ACA59EA}" destId="{4EB3ADEF-B042-4CD2-AAD8-2D3055D1D17A}" srcOrd="0" destOrd="0" presId="urn:microsoft.com/office/officeart/2005/8/layout/vList4"/>
    <dgm:cxn modelId="{504AED27-8DBE-41E0-BD4A-8CF4D6717B91}" type="presParOf" srcId="{615C2274-6D82-44C2-B6D5-9EED5ACA59EA}" destId="{EF342BBA-17E5-44EB-8B98-998223DEF82E}" srcOrd="1" destOrd="0" presId="urn:microsoft.com/office/officeart/2005/8/layout/vList4"/>
    <dgm:cxn modelId="{7F095D2C-532C-4353-95A6-8C5A1A985191}" type="presParOf" srcId="{615C2274-6D82-44C2-B6D5-9EED5ACA59EA}" destId="{61588D0A-6BC6-4747-B3DA-7DDBF36238B2}" srcOrd="2" destOrd="0" presId="urn:microsoft.com/office/officeart/2005/8/layout/vList4"/>
    <dgm:cxn modelId="{7CC69293-5565-493D-9A20-D366DDDC6064}" type="presParOf" srcId="{F6B275FA-3E6C-40AB-BEA9-B49B5BAF01BF}" destId="{CE256ACC-2811-495C-8070-83BE7451F6FF}" srcOrd="5" destOrd="0" presId="urn:microsoft.com/office/officeart/2005/8/layout/vList4"/>
    <dgm:cxn modelId="{97E1566B-1C9A-4103-8AA9-470E98BB3329}" type="presParOf" srcId="{F6B275FA-3E6C-40AB-BEA9-B49B5BAF01BF}" destId="{0D46602F-94D2-4359-96E9-A8425E8E3B98}" srcOrd="6" destOrd="0" presId="urn:microsoft.com/office/officeart/2005/8/layout/vList4"/>
    <dgm:cxn modelId="{922FC956-A5A0-4A10-8D50-19949E03E099}" type="presParOf" srcId="{0D46602F-94D2-4359-96E9-A8425E8E3B98}" destId="{D87439B0-1C5D-4CCF-8722-A1CFED373CDA}" srcOrd="0" destOrd="0" presId="urn:microsoft.com/office/officeart/2005/8/layout/vList4"/>
    <dgm:cxn modelId="{C56EB099-0C20-4D28-B316-5E0A17E81720}" type="presParOf" srcId="{0D46602F-94D2-4359-96E9-A8425E8E3B98}" destId="{FDCC432F-7203-419A-B0E2-FE62CE371D35}" srcOrd="1" destOrd="0" presId="urn:microsoft.com/office/officeart/2005/8/layout/vList4"/>
    <dgm:cxn modelId="{345CAF5F-390F-4C79-B415-31F1DA462451}" type="presParOf" srcId="{0D46602F-94D2-4359-96E9-A8425E8E3B98}" destId="{A380C4F3-5EA2-4904-B210-2373A3B5FCC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8C36B-44EF-462B-B881-CED87B496676}">
      <dsp:nvSpPr>
        <dsp:cNvPr id="0" name=""/>
        <dsp:cNvSpPr/>
      </dsp:nvSpPr>
      <dsp:spPr>
        <a:xfrm>
          <a:off x="2588243" y="1569"/>
          <a:ext cx="1543921" cy="15439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Первый этап. «За и против».</a:t>
          </a:r>
          <a:r>
            <a:rPr lang="ru-RU" sz="1300" kern="1200" dirty="0" smtClean="0"/>
            <a:t> </a:t>
          </a:r>
        </a:p>
      </dsp:txBody>
      <dsp:txXfrm>
        <a:off x="2814345" y="227671"/>
        <a:ext cx="1091717" cy="1091717"/>
      </dsp:txXfrm>
    </dsp:sp>
    <dsp:sp modelId="{117921A0-9539-465F-9B50-E4D23C1CADB4}">
      <dsp:nvSpPr>
        <dsp:cNvPr id="0" name=""/>
        <dsp:cNvSpPr/>
      </dsp:nvSpPr>
      <dsp:spPr>
        <a:xfrm rot="2160000">
          <a:off x="4083298" y="1187341"/>
          <a:ext cx="410130" cy="5210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095047" y="1255396"/>
        <a:ext cx="287091" cy="312643"/>
      </dsp:txXfrm>
    </dsp:sp>
    <dsp:sp modelId="{D77D9549-FD12-4077-9B21-114B2B7576C3}">
      <dsp:nvSpPr>
        <dsp:cNvPr id="0" name=""/>
        <dsp:cNvSpPr/>
      </dsp:nvSpPr>
      <dsp:spPr>
        <a:xfrm>
          <a:off x="4463344" y="1363910"/>
          <a:ext cx="1543921" cy="15439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Второй этап. «Семейные корни». </a:t>
          </a:r>
          <a:endParaRPr lang="ru-RU" sz="1300" kern="1200" dirty="0"/>
        </a:p>
      </dsp:txBody>
      <dsp:txXfrm>
        <a:off x="4689446" y="1590012"/>
        <a:ext cx="1091717" cy="1091717"/>
      </dsp:txXfrm>
    </dsp:sp>
    <dsp:sp modelId="{78334DA1-67CB-4D01-B2DC-89484653DFA9}">
      <dsp:nvSpPr>
        <dsp:cNvPr id="0" name=""/>
        <dsp:cNvSpPr/>
      </dsp:nvSpPr>
      <dsp:spPr>
        <a:xfrm rot="6480000">
          <a:off x="4675714" y="2966452"/>
          <a:ext cx="410130" cy="5210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4756244" y="3012158"/>
        <a:ext cx="287091" cy="312643"/>
      </dsp:txXfrm>
    </dsp:sp>
    <dsp:sp modelId="{9995CF83-B51E-44DB-BB08-D035DCF7D606}">
      <dsp:nvSpPr>
        <dsp:cNvPr id="0" name=""/>
        <dsp:cNvSpPr/>
      </dsp:nvSpPr>
      <dsp:spPr>
        <a:xfrm>
          <a:off x="3747119" y="3568224"/>
          <a:ext cx="1543921" cy="154392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Третий этап. «Мы выбираем, нас выбирают».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>
        <a:off x="3973221" y="3794326"/>
        <a:ext cx="1091717" cy="1091717"/>
      </dsp:txXfrm>
    </dsp:sp>
    <dsp:sp modelId="{FBD445C0-20FC-4DC3-A0FC-BA6547E3783E}">
      <dsp:nvSpPr>
        <dsp:cNvPr id="0" name=""/>
        <dsp:cNvSpPr/>
      </dsp:nvSpPr>
      <dsp:spPr>
        <a:xfrm rot="10800000">
          <a:off x="3166746" y="4079649"/>
          <a:ext cx="410130" cy="5210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3289785" y="4183864"/>
        <a:ext cx="287091" cy="312643"/>
      </dsp:txXfrm>
    </dsp:sp>
    <dsp:sp modelId="{92E06329-BFAC-4ADF-943D-480B3B588E20}">
      <dsp:nvSpPr>
        <dsp:cNvPr id="0" name=""/>
        <dsp:cNvSpPr/>
      </dsp:nvSpPr>
      <dsp:spPr>
        <a:xfrm>
          <a:off x="1429366" y="3568224"/>
          <a:ext cx="1543921" cy="15439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Четвертый этап. «А мы и не знали...»</a:t>
          </a:r>
          <a:endParaRPr lang="ru-RU" sz="1300" kern="1200" dirty="0"/>
        </a:p>
      </dsp:txBody>
      <dsp:txXfrm>
        <a:off x="1655468" y="3794326"/>
        <a:ext cx="1091717" cy="1091717"/>
      </dsp:txXfrm>
    </dsp:sp>
    <dsp:sp modelId="{003D6E19-F4EE-4BCD-9A11-2478A70B7182}">
      <dsp:nvSpPr>
        <dsp:cNvPr id="0" name=""/>
        <dsp:cNvSpPr/>
      </dsp:nvSpPr>
      <dsp:spPr>
        <a:xfrm rot="15120000">
          <a:off x="1641736" y="2988531"/>
          <a:ext cx="410130" cy="5210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1722266" y="3151255"/>
        <a:ext cx="287091" cy="312643"/>
      </dsp:txXfrm>
    </dsp:sp>
    <dsp:sp modelId="{B3989232-B1D8-42A8-BE10-3ED55FAB4ED8}">
      <dsp:nvSpPr>
        <dsp:cNvPr id="0" name=""/>
        <dsp:cNvSpPr/>
      </dsp:nvSpPr>
      <dsp:spPr>
        <a:xfrm>
          <a:off x="713141" y="1363910"/>
          <a:ext cx="1543921" cy="154392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Пятый этап. «Формула семейного счастья». </a:t>
          </a:r>
          <a:endParaRPr lang="ru-RU" sz="1300" kern="1200" dirty="0"/>
        </a:p>
      </dsp:txBody>
      <dsp:txXfrm>
        <a:off x="939243" y="1590012"/>
        <a:ext cx="1091717" cy="1091717"/>
      </dsp:txXfrm>
    </dsp:sp>
    <dsp:sp modelId="{B331A9B0-76BF-4761-B601-F7A40B50B057}">
      <dsp:nvSpPr>
        <dsp:cNvPr id="0" name=""/>
        <dsp:cNvSpPr/>
      </dsp:nvSpPr>
      <dsp:spPr>
        <a:xfrm rot="19440000">
          <a:off x="2208197" y="1200986"/>
          <a:ext cx="410130" cy="5210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219946" y="1341361"/>
        <a:ext cx="287091" cy="312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8E1E4-5B16-4BE5-952F-C66DAE113C94}">
      <dsp:nvSpPr>
        <dsp:cNvPr id="0" name=""/>
        <dsp:cNvSpPr/>
      </dsp:nvSpPr>
      <dsp:spPr>
        <a:xfrm rot="16200000">
          <a:off x="792094" y="2812"/>
          <a:ext cx="2949515" cy="2949515"/>
        </a:xfrm>
        <a:prstGeom prst="down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bg1">
              <a:lumMod val="65000"/>
              <a:lumOff val="35000"/>
            </a:schemeClr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Gabriola" pitchFamily="82" charset="0"/>
            </a:rPr>
            <a:t>Семья необходима каждому человеку.</a:t>
          </a:r>
          <a:endParaRPr lang="ru-RU" sz="2400" b="1" kern="1200" dirty="0">
            <a:solidFill>
              <a:schemeClr val="bg1"/>
            </a:solidFill>
            <a:latin typeface="Gabriola" pitchFamily="82" charset="0"/>
          </a:endParaRPr>
        </a:p>
      </dsp:txBody>
      <dsp:txXfrm rot="5400000">
        <a:off x="792095" y="740190"/>
        <a:ext cx="2433350" cy="1474757"/>
      </dsp:txXfrm>
    </dsp:sp>
    <dsp:sp modelId="{54BB1292-E965-47E0-8016-26B0A5052D8D}">
      <dsp:nvSpPr>
        <dsp:cNvPr id="0" name=""/>
        <dsp:cNvSpPr/>
      </dsp:nvSpPr>
      <dsp:spPr>
        <a:xfrm rot="5400000">
          <a:off x="3851730" y="10"/>
          <a:ext cx="2952317" cy="2952317"/>
        </a:xfrm>
        <a:prstGeom prst="down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Gabriola" pitchFamily="82" charset="0"/>
            </a:rPr>
            <a:t>Семью необязательно иметь, можно прожить и без неё.</a:t>
          </a:r>
          <a:endParaRPr lang="ru-RU" sz="2000" b="1" kern="1200" dirty="0">
            <a:solidFill>
              <a:schemeClr val="bg1"/>
            </a:solidFill>
            <a:latin typeface="Gabriola" pitchFamily="82" charset="0"/>
          </a:endParaRPr>
        </a:p>
      </dsp:txBody>
      <dsp:txXfrm rot="-5400000">
        <a:off x="4368386" y="738089"/>
        <a:ext cx="2435662" cy="1476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D5EDB-6D1F-4B24-87C8-F5DF84221218}">
      <dsp:nvSpPr>
        <dsp:cNvPr id="0" name=""/>
        <dsp:cNvSpPr/>
      </dsp:nvSpPr>
      <dsp:spPr>
        <a:xfrm>
          <a:off x="0" y="0"/>
          <a:ext cx="7056784" cy="1017736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Segoe Script" pitchFamily="34" charset="0"/>
            </a:rPr>
            <a:t>Будь естественной, не притворяйся</a:t>
          </a:r>
          <a:endParaRPr lang="ru-RU" sz="2400" kern="1200" dirty="0">
            <a:solidFill>
              <a:schemeClr val="bg1"/>
            </a:solidFill>
            <a:latin typeface="Segoe Script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latin typeface="Segoe Script" pitchFamily="34" charset="0"/>
          </a:endParaRPr>
        </a:p>
      </dsp:txBody>
      <dsp:txXfrm>
        <a:off x="1480214" y="0"/>
        <a:ext cx="5576569" cy="1017736"/>
      </dsp:txXfrm>
    </dsp:sp>
    <dsp:sp modelId="{4B45D06F-BE20-4CF3-81DA-FA63F7A638EA}">
      <dsp:nvSpPr>
        <dsp:cNvPr id="0" name=""/>
        <dsp:cNvSpPr/>
      </dsp:nvSpPr>
      <dsp:spPr>
        <a:xfrm>
          <a:off x="68857" y="233437"/>
          <a:ext cx="1411356" cy="550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7F40B-66D1-49F3-B713-5F30A597263E}">
      <dsp:nvSpPr>
        <dsp:cNvPr id="0" name=""/>
        <dsp:cNvSpPr/>
      </dsp:nvSpPr>
      <dsp:spPr>
        <a:xfrm>
          <a:off x="0" y="1086594"/>
          <a:ext cx="7056784" cy="688576"/>
        </a:xfrm>
        <a:prstGeom prst="roundRect">
          <a:avLst>
            <a:gd name="adj" fmla="val 10000"/>
          </a:avLst>
        </a:prstGeom>
        <a:solidFill>
          <a:srgbClr val="CCFFCC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bg1"/>
              </a:solidFill>
              <a:latin typeface="Segoe Script" pitchFamily="34" charset="0"/>
            </a:rPr>
            <a:t>Отличай страсть от любви</a:t>
          </a:r>
          <a:r>
            <a:rPr lang="ru-RU" sz="2100" u="none" kern="1200" dirty="0" smtClean="0"/>
            <a:t>.</a:t>
          </a:r>
          <a:endParaRPr lang="ru-RU" sz="2100" u="none" kern="1200" dirty="0"/>
        </a:p>
      </dsp:txBody>
      <dsp:txXfrm>
        <a:off x="1480214" y="1086594"/>
        <a:ext cx="5576569" cy="688576"/>
      </dsp:txXfrm>
    </dsp:sp>
    <dsp:sp modelId="{601983A3-C280-4EE0-B308-4A5D3D6FB744}">
      <dsp:nvSpPr>
        <dsp:cNvPr id="0" name=""/>
        <dsp:cNvSpPr/>
      </dsp:nvSpPr>
      <dsp:spPr>
        <a:xfrm>
          <a:off x="68857" y="1155452"/>
          <a:ext cx="1411356" cy="550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3ADEF-B042-4CD2-AAD8-2D3055D1D17A}">
      <dsp:nvSpPr>
        <dsp:cNvPr id="0" name=""/>
        <dsp:cNvSpPr/>
      </dsp:nvSpPr>
      <dsp:spPr>
        <a:xfrm>
          <a:off x="0" y="1844028"/>
          <a:ext cx="7056784" cy="852120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bg1"/>
              </a:solidFill>
              <a:latin typeface="Segoe Script" pitchFamily="34" charset="0"/>
            </a:rPr>
            <a:t>Ищешь мужа - ищи главу семьи.</a:t>
          </a:r>
          <a:endParaRPr lang="ru-RU" sz="2100" u="none" kern="1200" dirty="0">
            <a:solidFill>
              <a:schemeClr val="bg1"/>
            </a:solidFill>
            <a:latin typeface="Segoe Script" pitchFamily="34" charset="0"/>
          </a:endParaRPr>
        </a:p>
      </dsp:txBody>
      <dsp:txXfrm>
        <a:off x="1480214" y="1844028"/>
        <a:ext cx="5576569" cy="852120"/>
      </dsp:txXfrm>
    </dsp:sp>
    <dsp:sp modelId="{EF342BBA-17E5-44EB-8B98-998223DEF82E}">
      <dsp:nvSpPr>
        <dsp:cNvPr id="0" name=""/>
        <dsp:cNvSpPr/>
      </dsp:nvSpPr>
      <dsp:spPr>
        <a:xfrm>
          <a:off x="68857" y="1994658"/>
          <a:ext cx="1411356" cy="550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439B0-1C5D-4CCF-8722-A1CFED373CDA}">
      <dsp:nvSpPr>
        <dsp:cNvPr id="0" name=""/>
        <dsp:cNvSpPr/>
      </dsp:nvSpPr>
      <dsp:spPr>
        <a:xfrm>
          <a:off x="0" y="2765006"/>
          <a:ext cx="7056784" cy="6885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bg1"/>
              </a:solidFill>
              <a:latin typeface="Segoe Script" pitchFamily="34" charset="0"/>
            </a:rPr>
            <a:t>Дай время, имей терпение!</a:t>
          </a:r>
          <a:endParaRPr lang="ru-RU" sz="2400" u="none" kern="1200" dirty="0">
            <a:solidFill>
              <a:schemeClr val="bg1"/>
            </a:solidFill>
            <a:latin typeface="Segoe Script" pitchFamily="34" charset="0"/>
          </a:endParaRPr>
        </a:p>
      </dsp:txBody>
      <dsp:txXfrm>
        <a:off x="1480214" y="2765006"/>
        <a:ext cx="5576569" cy="688576"/>
      </dsp:txXfrm>
    </dsp:sp>
    <dsp:sp modelId="{FDCC432F-7203-419A-B0E2-FE62CE371D35}">
      <dsp:nvSpPr>
        <dsp:cNvPr id="0" name=""/>
        <dsp:cNvSpPr/>
      </dsp:nvSpPr>
      <dsp:spPr>
        <a:xfrm>
          <a:off x="68857" y="2833864"/>
          <a:ext cx="1411356" cy="550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BC6B1B-4CCD-4BA5-91F3-B9684937C7CB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ACAEED-4F8A-44E1-853F-C16D7EE83C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90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FEF1-86A6-4AD1-8F1B-62F6947CC548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72F07-11A3-4B00-9751-5E646AD285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047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5BF7-72AB-404F-881D-56A56102A242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ECAE-580B-4275-922E-88A294F63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4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B584-D4A8-421E-9517-865E2563232E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109E-741E-41CA-8E11-AF11A4854F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18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2D0D6E-6149-452F-B149-D076AD6C6EA1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378A78-EE18-4E5E-B842-F9FC6F674C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46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1D071-4127-47FC-918F-EDBFCE2502E9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8625-F55D-4A17-A7A0-E74C7C0264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445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0E00-AC66-458A-B283-0218DCC8710B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57D2-2D9B-4263-B5FA-DACC0A4CD3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06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5B40-3FF9-4746-9880-F116B3A431F9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A332-8C18-4666-B3F9-660AF9D8D5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15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4AAF99-0694-4389-85BD-EB18AD356136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74DA92-3713-46BE-987A-37CDD4CE9E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73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FD6B-31EB-4D91-917F-C378149F193B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3572-B92C-434F-8640-5C67A3181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76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CF5A7C-96D6-4B84-8FFD-1C39871513CD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981405-B06A-48CF-9A71-7366A54D1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064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D89FAD-1E15-4D31-8560-382A633DBF57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200757-A147-44AA-B1CD-95AA453B7E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75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3F2CB90-F0CE-452F-BDA4-6FD3325B076C}" type="datetimeFigureOut">
              <a:rPr lang="ru-RU"/>
              <a:pPr>
                <a:defRPr/>
              </a:pPr>
              <a:t>29.11.2011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F235D50-074F-4B44-9DD4-3F8AD4E996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53" r:id="rId4"/>
    <p:sldLayoutId id="2147483754" r:id="rId5"/>
    <p:sldLayoutId id="2147483761" r:id="rId6"/>
    <p:sldLayoutId id="2147483755" r:id="rId7"/>
    <p:sldLayoutId id="2147483762" r:id="rId8"/>
    <p:sldLayoutId id="2147483763" r:id="rId9"/>
    <p:sldLayoutId id="2147483756" r:id="rId10"/>
    <p:sldLayoutId id="214748375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2CAE1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8F0F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tint val="66000"/>
                <a:satMod val="160000"/>
              </a:schemeClr>
            </a:gs>
            <a:gs pos="51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1zoom.ru/big2/322/268371-wereca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3074">
            <a:off x="1153176" y="1207228"/>
            <a:ext cx="5940425" cy="3712766"/>
          </a:xfrm>
          <a:prstGeom prst="irregularSeal2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813"/>
            <a:ext cx="6172200" cy="46132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ГУО «Гимназия № 5 г. Гродно»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Классный час 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«Моя будущая семья»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just" eaLnBrk="1" hangingPunct="1"/>
            <a:r>
              <a:rPr lang="ru-RU" dirty="0" smtClean="0">
                <a:solidFill>
                  <a:schemeClr val="tx1"/>
                </a:solidFill>
              </a:rPr>
              <a:t>Дата проведения: 28.11.11</a:t>
            </a:r>
          </a:p>
          <a:p>
            <a:pPr algn="just" eaLnBrk="1" hangingPunct="1"/>
            <a:r>
              <a:rPr lang="ru-RU" dirty="0" smtClean="0">
                <a:solidFill>
                  <a:schemeClr val="tx1"/>
                </a:solidFill>
              </a:rPr>
              <a:t>Класс: 8 Б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Классный руководитель: Денисова Олеся Владимировна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3876675" cy="67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19455"/>
            <a:ext cx="3438525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35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179512" y="-99392"/>
            <a:ext cx="8856984" cy="6840760"/>
          </a:xfrm>
          <a:prstGeom prst="cloud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Секрет семейного счастья N1.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Заведите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традицию семейных ужинов. Пусть за ужином вся семья участвует в разговоре. Откажитесь от банального «как дела» - пусть каждый член семьи подробно расскажет все 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самое хорошее\плохое\смешное\странное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, что с 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вами 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произошло за сегодняшний день. Не включайте телевизор, отложите книгу, отключите звук телефона – пусть время ужина принадлежит семье.</a:t>
            </a:r>
          </a:p>
        </p:txBody>
      </p:sp>
    </p:spTree>
    <p:extLst>
      <p:ext uri="{BB962C8B-B14F-4D97-AF65-F5344CB8AC3E}">
        <p14:creationId xmlns:p14="http://schemas.microsoft.com/office/powerpoint/2010/main" val="107482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51520" y="0"/>
            <a:ext cx="8352928" cy="6858000"/>
          </a:xfrm>
          <a:prstGeom prst="cloud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Секрет семейного счастья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 N2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Помимо общего времени, у каждого в семье должно быть свое личное время, свое место – комната или уголок, где он мог бы пребывать в одиночестве, свои увлечения и дела. Не посвящайте все свое время остальным членам семьи, не жертвуйте собой и не кладите свою жизнь на алтарь семьи – в конце концов это приведет к обидам и разочарованиям.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55611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107504" y="0"/>
            <a:ext cx="8784976" cy="6741368"/>
          </a:xfrm>
          <a:prstGeom prst="cloud">
            <a:avLst/>
          </a:prstGeom>
          <a:solidFill>
            <a:srgbClr val="EAEAEA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Секрет семейного счастья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 N3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Не бойтесь конфликтов. Научитесь говорить о том, что вас обижает, не устраивает, раздражает в других членах семьи – заметьте, не обвиняя их – а говоря о своих чувствах. Однако важно делать это спокойным тоном и максимально тактично. Вселите друг в друга уверенность, что, не смотря на любые конфликты, вы все равно любите друг друга и являетесь семьей.</a:t>
            </a:r>
          </a:p>
        </p:txBody>
      </p:sp>
    </p:spTree>
    <p:extLst>
      <p:ext uri="{BB962C8B-B14F-4D97-AF65-F5344CB8AC3E}">
        <p14:creationId xmlns:p14="http://schemas.microsoft.com/office/powerpoint/2010/main" val="16161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107504" y="0"/>
            <a:ext cx="8712968" cy="6858000"/>
          </a:xfrm>
          <a:prstGeom prst="cloud">
            <a:avLst/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Секрет семейного счастья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 N4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Старайтесь отдыхать активно и разнообразно. Не ленитесь, проводите выходные вне дома в разных местах – насколько вам позволяет бюджет. Это могут быть поездки в другие страны, походы в театры и на выставки, прогулки по паркам, походы на спортплощадку или в гости к друзьям.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107504" y="332656"/>
            <a:ext cx="8784976" cy="6336704"/>
          </a:xfrm>
          <a:prstGeom prst="cloud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Секрет семейного счастья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 N5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Общайтесь больше, будьте внимательными друг другу, хвалите друг друга, восхищайтесь друг другом. 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Предлагайте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свою помощь и благодарите за помощь, оказанную вам. Но слишком навязчивыми быть не стоит – старайтесь почувствовать, когда человек хотел бы побыть один или просто сделать что-то без ваших советов и помощи.</a:t>
            </a:r>
          </a:p>
        </p:txBody>
      </p:sp>
    </p:spTree>
    <p:extLst>
      <p:ext uri="{BB962C8B-B14F-4D97-AF65-F5344CB8AC3E}">
        <p14:creationId xmlns:p14="http://schemas.microsoft.com/office/powerpoint/2010/main" val="1112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165784" y="0"/>
            <a:ext cx="8712968" cy="6858000"/>
          </a:xfrm>
          <a:prstGeom prst="cloud">
            <a:avLst/>
          </a:prstGeom>
          <a:solidFill>
            <a:srgbClr val="EAEAEA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Секрет семейного счастья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 N6. 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endParaRPr lang="ru-RU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Бытовые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дела старайтесь делать все вместе. Пусть у каждого в семье, даже у самых младших ее членов, будет пусть маленькая, но своя обязанность, выполнять которую он должен неукоснительно. Чтоб не заела скука, время от времени меняйтесь обязанностями. Пусть папа приготовит ужин, мама сходит в магазин, дочка починит кран, а сын погуляет с собакой. Возможно, с первого раза и не получится – но ведь каждый из вас готов прийти другому на помощь, и рутина сразу превратится в интересное общение!</a:t>
            </a:r>
          </a:p>
        </p:txBody>
      </p:sp>
    </p:spTree>
    <p:extLst>
      <p:ext uri="{BB962C8B-B14F-4D97-AF65-F5344CB8AC3E}">
        <p14:creationId xmlns:p14="http://schemas.microsoft.com/office/powerpoint/2010/main" val="161067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836712"/>
            <a:ext cx="6388496" cy="542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35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60350"/>
            <a:ext cx="6172200" cy="4689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i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b="0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0" i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b="0" i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b="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eaLnBrk="1" hangingPunct="1"/>
            <a:endParaRPr lang="ru-RU" sz="2800" b="0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700338" y="115888"/>
            <a:ext cx="5832475" cy="2520950"/>
          </a:xfrm>
          <a:prstGeom prst="cloudCallout">
            <a:avLst/>
          </a:prstGeom>
          <a:solidFill>
            <a:srgbClr val="99CCFF"/>
          </a:solidFill>
          <a:ln>
            <a:solidFill>
              <a:schemeClr val="tx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Семья - это общество в миниатюре, от целостности которого зависит безопасность всего большого человеческого общества. </a:t>
            </a:r>
            <a:r>
              <a:rPr lang="ru-RU" i="1" dirty="0">
                <a:solidFill>
                  <a:schemeClr val="bg1"/>
                </a:solidFill>
                <a:latin typeface="Monotype Corsiva" pitchFamily="66" charset="0"/>
              </a:rPr>
              <a:t>Феликс Адлер</a:t>
            </a:r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3924300" y="2997200"/>
            <a:ext cx="5040313" cy="1727200"/>
          </a:xfrm>
          <a:prstGeom prst="heart">
            <a:avLst/>
          </a:prstGeom>
          <a:solidFill>
            <a:srgbClr val="FF00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Для одних семья - убежище от житейских неурядиц, для других - театр военных действий</a:t>
            </a:r>
            <a:endParaRPr lang="ru-RU" dirty="0"/>
          </a:p>
        </p:txBody>
      </p:sp>
      <p:pic>
        <p:nvPicPr>
          <p:cNvPr id="6" name="Рисунок 5" descr="http://www.1zoom.ru/big2/95/199016-Sovere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627784" cy="3096344"/>
          </a:xfrm>
          <a:prstGeom prst="irregularSeal1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</p:pic>
      <p:sp>
        <p:nvSpPr>
          <p:cNvPr id="12" name="Солнце 11"/>
          <p:cNvSpPr/>
          <p:nvPr/>
        </p:nvSpPr>
        <p:spPr>
          <a:xfrm>
            <a:off x="1403350" y="4292600"/>
            <a:ext cx="6697663" cy="2565400"/>
          </a:xfrm>
          <a:prstGeom prst="sun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Мелочи жизни в семье словно мины. Их можно обезвредить только уступками.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И. Шевелев.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7467600" cy="1143000"/>
          </a:xfrm>
        </p:spPr>
        <p:txBody>
          <a:bodyPr/>
          <a:lstStyle/>
          <a:p>
            <a:pPr marL="457200" indent="-457200" algn="ctr" eaLnBrk="1" fontAlgn="auto" hangingPunct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НАША </a:t>
            </a:r>
            <a:r>
              <a:rPr lang="en-US" b="1" dirty="0" smtClean="0">
                <a:solidFill>
                  <a:schemeClr val="tx1"/>
                </a:solidFill>
                <a:latin typeface="Monotype Corsiva" pitchFamily="66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ИГРА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"/>
            </a:pPr>
            <a:endParaRPr lang="ru-RU" dirty="0" smtClean="0"/>
          </a:p>
        </p:txBody>
      </p:sp>
      <p:pic>
        <p:nvPicPr>
          <p:cNvPr id="4" name="Рисунок 3" descr="http://www.look.com.ua/pic/201105/1280x720/look.com.ua-52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399" y="116632"/>
            <a:ext cx="3321750" cy="2589992"/>
          </a:xfrm>
          <a:prstGeom prst="cloudCallout">
            <a:avLst>
              <a:gd name="adj1" fmla="val -20833"/>
              <a:gd name="adj2" fmla="val 707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68616017"/>
              </p:ext>
            </p:extLst>
          </p:nvPr>
        </p:nvGraphicFramePr>
        <p:xfrm>
          <a:off x="776866" y="1411628"/>
          <a:ext cx="6720408" cy="511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0001">
              <a:srgbClr val="FEE7F2"/>
            </a:gs>
            <a:gs pos="32001">
              <a:srgbClr val="FAC77D"/>
            </a:gs>
            <a:gs pos="67999">
              <a:srgbClr val="FBA97D"/>
            </a:gs>
            <a:gs pos="85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7287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i="1" dirty="0">
                <a:solidFill>
                  <a:schemeClr val="bg1"/>
                </a:solidFill>
                <a:latin typeface="Mistral" pitchFamily="66" charset="0"/>
              </a:rPr>
              <a:t>Первый этап. «За и против». </a:t>
            </a:r>
            <a:r>
              <a:rPr lang="ru-RU" dirty="0">
                <a:latin typeface="Mistral" pitchFamily="66" charset="0"/>
              </a:rPr>
              <a:t/>
            </a:r>
            <a:br>
              <a:rPr lang="ru-RU" dirty="0">
                <a:latin typeface="Mistral" pitchFamily="66" charset="0"/>
              </a:rPr>
            </a:br>
            <a:endParaRPr lang="ru-RU" dirty="0">
              <a:latin typeface="Mistral" pitchFamily="66" charset="0"/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1115616" y="1484784"/>
          <a:ext cx="70567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http://file.mobilmusic.ru/02/63/4d/5581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437112"/>
            <a:ext cx="4248472" cy="2299668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ятно 2 2"/>
          <p:cNvSpPr/>
          <p:nvPr/>
        </p:nvSpPr>
        <p:spPr>
          <a:xfrm>
            <a:off x="2268538" y="333375"/>
            <a:ext cx="6875462" cy="4175125"/>
          </a:xfrm>
          <a:prstGeom prst="irregularSeal2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4400" dirty="0">
                <a:solidFill>
                  <a:schemeClr val="bg1"/>
                </a:solidFill>
                <a:latin typeface="Mistral" pitchFamily="66" charset="0"/>
              </a:rPr>
              <a:t>Второй этап. «Семейные</a:t>
            </a:r>
            <a:r>
              <a:rPr lang="en-US" sz="4400" dirty="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Mistral" pitchFamily="66" charset="0"/>
              </a:rPr>
              <a:t>корни». </a:t>
            </a:r>
          </a:p>
        </p:txBody>
      </p:sp>
      <p:pic>
        <p:nvPicPr>
          <p:cNvPr id="5" name="Рисунок 4" descr="http://download-foto.ru/engine/dude/index/leech_out.php?i%3AaHR0cDovL3M1NC5yYWRpa2FsLnJ1L2kxNDMvMDkwNS85NC84YTIzNTk4YjA4YWQuanB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4770"/>
            <a:ext cx="3333750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21163"/>
            <a:ext cx="3387725" cy="45037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03" y="4005065"/>
            <a:ext cx="3044825" cy="48333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 rot="380109">
            <a:off x="2106997" y="1337099"/>
            <a:ext cx="6433487" cy="2557502"/>
          </a:xfrm>
          <a:prstGeom prst="irregularSeal1">
            <a:avLst/>
          </a:prstGeom>
          <a:solidFill>
            <a:srgbClr val="F4F4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Третий этап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«Мы выбираем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нас выбирают».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74506"/>
            <a:ext cx="3528392" cy="22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61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88641"/>
            <a:ext cx="6172200" cy="2160239"/>
          </a:xfrm>
        </p:spPr>
        <p:txBody>
          <a:bodyPr/>
          <a:lstStyle/>
          <a:p>
            <a:pPr algn="r">
              <a:defRPr/>
            </a:pP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СОВЕТЫ 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ПСИХОЛОГА</a:t>
            </a: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95489346"/>
              </p:ext>
            </p:extLst>
          </p:nvPr>
        </p:nvGraphicFramePr>
        <p:xfrm>
          <a:off x="1763688" y="3284984"/>
          <a:ext cx="705678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-171400"/>
            <a:ext cx="521811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72000" y="2564904"/>
            <a:ext cx="3672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72000" y="2996952"/>
            <a:ext cx="3672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620713"/>
            <a:ext cx="6172200" cy="20542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Облако 2"/>
          <p:cNvSpPr/>
          <p:nvPr/>
        </p:nvSpPr>
        <p:spPr>
          <a:xfrm>
            <a:off x="1619672" y="908720"/>
            <a:ext cx="6336704" cy="3024336"/>
          </a:xfrm>
          <a:prstGeom prst="cloud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Segoe Print" pitchFamily="2" charset="0"/>
              </a:rPr>
              <a:t>Четвертый этап. «А мы и не знали...»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42" y="3645024"/>
            <a:ext cx="4526434" cy="525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Segoe Script" pitchFamily="34" charset="0"/>
              </a:rPr>
              <a:t>Великий русский писатель Л.Н. Толстой написал, что все счастливые семьи похожи друг на дру­га. Чем же похожи? Каковы же признаки того, что семья счастлива?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3954456" y="404664"/>
            <a:ext cx="5184576" cy="2160240"/>
          </a:xfrm>
          <a:prstGeom prst="cloud">
            <a:avLst/>
          </a:prstGeom>
          <a:solidFill>
            <a:srgbClr val="F4F4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Segoe Script" pitchFamily="34" charset="0"/>
              </a:rPr>
              <a:t>Пятый этап</a:t>
            </a:r>
            <a:r>
              <a:rPr lang="ru-RU" sz="2400" b="1" dirty="0">
                <a:solidFill>
                  <a:schemeClr val="bg1"/>
                </a:solidFill>
                <a:latin typeface="Segoe Script" pitchFamily="34" charset="0"/>
              </a:rPr>
              <a:t>. «Формула семейного счастья». </a:t>
            </a:r>
            <a:endParaRPr lang="ru-RU" sz="2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9752" y="5085184"/>
            <a:ext cx="5544616" cy="1368152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Segoe Script" pitchFamily="34" charset="0"/>
              </a:rPr>
              <a:t>ПРИЗНАКИ СЧАСТЛИВОЙ СЕМЬИ</a:t>
            </a:r>
            <a:endParaRPr lang="ru-RU" sz="20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83009"/>
            <a:ext cx="5980113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41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7">
      <a:dk1>
        <a:sysClr val="windowText" lastClr="000000"/>
      </a:dk1>
      <a:lt1>
        <a:srgbClr val="D8D8D8"/>
      </a:lt1>
      <a:dk2>
        <a:srgbClr val="ECC0B6"/>
      </a:dk2>
      <a:lt2>
        <a:srgbClr val="C5D1D7"/>
      </a:lt2>
      <a:accent1>
        <a:srgbClr val="647AD0"/>
      </a:accent1>
      <a:accent2>
        <a:srgbClr val="CCB400"/>
      </a:accent2>
      <a:accent3>
        <a:srgbClr val="61888A"/>
      </a:accent3>
      <a:accent4>
        <a:srgbClr val="8C7B70"/>
      </a:accent4>
      <a:accent5>
        <a:srgbClr val="8FB08C"/>
      </a:accent5>
      <a:accent6>
        <a:srgbClr val="D19049"/>
      </a:accent6>
      <a:hlink>
        <a:srgbClr val="FFE947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7">
    <a:dk1>
      <a:sysClr val="windowText" lastClr="000000"/>
    </a:dk1>
    <a:lt1>
      <a:srgbClr val="D8D8D8"/>
    </a:lt1>
    <a:dk2>
      <a:srgbClr val="ECC0B6"/>
    </a:dk2>
    <a:lt2>
      <a:srgbClr val="C5D1D7"/>
    </a:lt2>
    <a:accent1>
      <a:srgbClr val="647AD0"/>
    </a:accent1>
    <a:accent2>
      <a:srgbClr val="CCB400"/>
    </a:accent2>
    <a:accent3>
      <a:srgbClr val="61888A"/>
    </a:accent3>
    <a:accent4>
      <a:srgbClr val="8C7B70"/>
    </a:accent4>
    <a:accent5>
      <a:srgbClr val="8FB08C"/>
    </a:accent5>
    <a:accent6>
      <a:srgbClr val="D19049"/>
    </a:accent6>
    <a:hlink>
      <a:srgbClr val="FFE947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411</TotalTime>
  <Words>252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ГУО «Гимназия № 5 г. Гродно»     Классный час   «Моя будущая семья»</vt:lpstr>
      <vt:lpstr>  </vt:lpstr>
      <vt:lpstr>НАША      ИГРА</vt:lpstr>
      <vt:lpstr>Первый этап. «За и против».  </vt:lpstr>
      <vt:lpstr>Презентация PowerPoint</vt:lpstr>
      <vt:lpstr>Презентация PowerPoint</vt:lpstr>
      <vt:lpstr>СОВЕТЫ  ПСИХОЛОГА</vt:lpstr>
      <vt:lpstr>Презентация PowerPoint</vt:lpstr>
      <vt:lpstr>Великий русский писатель Л.Н. Толстой написал, что все счастливые семьи похожи друг на дру­га. Чем же похожи? Каковы же признаки того, что семья счастлива?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ГУО «Гимназия № 5 г. Гродно»   Классный час   «Моя будущая семья»</dc:title>
  <dc:creator>Zver</dc:creator>
  <cp:lastModifiedBy>Пользователь Windows</cp:lastModifiedBy>
  <cp:revision>35</cp:revision>
  <dcterms:created xsi:type="dcterms:W3CDTF">2011-11-27T18:43:58Z</dcterms:created>
  <dcterms:modified xsi:type="dcterms:W3CDTF">2011-11-29T20:47:08Z</dcterms:modified>
</cp:coreProperties>
</file>