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  <p:sldId id="265" r:id="rId9"/>
    <p:sldId id="266" r:id="rId10"/>
    <p:sldId id="267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72D"/>
    <a:srgbClr val="569ABF"/>
    <a:srgbClr val="E6E6E6"/>
    <a:srgbClr val="BBD2EA"/>
    <a:srgbClr val="4680BF"/>
    <a:srgbClr val="4396F2"/>
    <a:srgbClr val="BACCD4"/>
    <a:srgbClr val="BACED5"/>
    <a:srgbClr val="47557C"/>
    <a:srgbClr val="9F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DCC1-5FD2-4CD4-8CFE-D457E8922561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EBC5-2D96-4BFF-9BCB-ADEDDED7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EBC5-2D96-4BFF-9BCB-ADEDDED7BE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2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EBC5-2D96-4BFF-9BCB-ADEDDED7BE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5EBC5-2D96-4BFF-9BCB-ADEDDED7BE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4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7642-DE05-4E0A-A71F-78498576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D3A10-3583-410B-B9B7-F25A183A8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D85FD-A8B6-4126-B62D-19CF7E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B70DA-D930-4A5E-9949-F54531EE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3675D-8F23-4310-A5CB-4AACECA6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D7B15-E04E-40F5-A708-CB754961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122165-EA0D-488B-84F2-A26E5E0D5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D3BCF0-93E9-4F93-BB8E-40046A6C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D3616-201B-4246-9627-DA764019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D2579-3ECD-4BA3-A30F-111ECAF1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48D809-0C08-4B2B-9F74-D0E0C4DC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A4F9C-C742-46C7-B626-D6C199B56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5AA57-E5A5-4DF4-92CF-1BBC1545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5A357-6E22-4987-BD7C-D75A266D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29EC8-F315-4D5A-9E10-40BBA6E7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A7366-F770-4157-800D-4826B3CA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DA0E0-4CB9-4EE6-9254-F7915AAF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2E0A6-4C80-4764-A1E0-079835F0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D9EA8-0D73-4D30-9560-F38A0C58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C9807-A2F8-47B7-8F52-5B80A640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3710D-CDB1-4893-A813-CE7F18E8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A7C7D-FD46-409A-9DEB-1B6B10539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0B70A-F0F7-479E-850D-D6E4FF28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7F539-3FC7-4829-8890-0EA7C071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760EC-59DD-4365-9630-1E46367A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6BCED-1F36-4F68-93EB-F9755B1A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6BB13-8550-4CE2-B6CB-18DFB2BB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2A494-0EAC-423E-BD85-CD28D463D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C864BB-DAC2-4BBF-8CE1-01C2FC5A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D1E17-385E-4D79-AB78-60BD4687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5D93E-A809-4905-B04D-7A83B892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6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B1352-7013-4A6C-AA41-1C0E40A9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2E532-9D45-486C-97EE-575B9B3AB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3607B-A231-4577-A101-A2828D15E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BC6F9F-044C-434C-9CC5-44F46324A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2095A8-E749-4BF5-ACF4-34F5F370B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D903E4-9B5F-40C4-85B0-0268868A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ACA638-57BC-4A68-A218-7F37B3EA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8BCC06-F1DD-41E1-81A5-501B6720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13AEA-915F-44F8-9329-27F4B0B8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1680F5-6325-41F5-85D7-F51BA365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66C391-CC6F-4F1E-9E24-206663DC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0AA532-815B-403C-8D22-89A3C4D8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1110AE-4460-4A78-8AF3-A5DF9C5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7C666C-59B9-4A8E-A3AC-923CE7C2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7BBC13-3D81-42C2-AF50-84E36AA1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DEC6F-E985-47E0-A773-D4E34B0D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854C3-F727-4EE6-934B-372F26B0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27570-B6FC-4E4A-9741-F6E8D1468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F37A7C-F61C-494D-9BB9-AD6E5C8F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20306A-38A9-4974-B34D-5C9A9F15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868949-6294-442D-96E6-0A720D89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9A4B8-5A53-4CEB-8657-034205B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5A3F31-4D6C-4A19-A373-C5EE43DBD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D76543-84D5-48B0-AD69-7D3AF17D3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DED879-BE26-42B8-85B9-24B3691B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AA4F2-BA0E-47DD-8943-6A558734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0EECF-839F-4C74-81C4-61DB8BF3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A9D97-BCAA-4EA8-AECE-CFAB12A7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D9570-ED6E-4AD1-AFE4-1EB96645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42BEB3-F1D9-4E60-8109-2BB62A2D2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0B2A-8DCE-4848-A0A4-4DEC4833F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ED315C-8D14-4840-892A-5458274B9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C9B69-CD16-45A5-A714-60A2DBDE4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3B37-515B-412B-957D-7D90342E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6E266-C9FC-461A-AB02-A23844ED5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577" y="757237"/>
            <a:ext cx="9144000" cy="8429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Безопасность в Интернете</a:t>
            </a:r>
            <a:endParaRPr lang="en-US" dirty="0"/>
          </a:p>
        </p:txBody>
      </p:sp>
      <p:pic>
        <p:nvPicPr>
          <p:cNvPr id="1026" name="Picture 2" descr="Картинки по запросу &quot;safe internet&quot;">
            <a:extLst>
              <a:ext uri="{FF2B5EF4-FFF2-40B4-BE49-F238E27FC236}">
                <a16:creationId xmlns:a16="http://schemas.microsoft.com/office/drawing/2014/main" id="{26246792-AB49-44B3-85A7-B8734C46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9" y="1960575"/>
            <a:ext cx="6812927" cy="47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4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FB7C-3B52-4DC4-BF8C-ADC96986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491083"/>
            <a:ext cx="8945880" cy="662782"/>
          </a:xfrm>
          <a:solidFill>
            <a:srgbClr val="E6E6E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Какое сообщение от мошенников?</a:t>
            </a:r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18BD3C-1152-4817-BEFA-92EAC0A6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86C47D-1B5B-4682-9ED3-97B9A0FDD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6" t="14871" r="17499" b="17694"/>
          <a:stretch/>
        </p:blipFill>
        <p:spPr>
          <a:xfrm>
            <a:off x="1402080" y="1216025"/>
            <a:ext cx="9387840" cy="54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FB7C-3B52-4DC4-BF8C-ADC96986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320040"/>
            <a:ext cx="8839200" cy="1114247"/>
          </a:xfrm>
          <a:solidFill>
            <a:srgbClr val="E6E6E6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В левом сообщении были орфографические ошибки, а также просьбы о переводе денег – это сообщение мошенников. </a:t>
            </a:r>
            <a:endParaRPr lang="en-US" sz="2800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18BD3C-1152-4817-BEFA-92EAC0A6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86C47D-1B5B-4682-9ED3-97B9A0FDD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6" t="14871" r="17499" b="17694"/>
          <a:stretch/>
        </p:blipFill>
        <p:spPr>
          <a:xfrm>
            <a:off x="1402080" y="1434287"/>
            <a:ext cx="9387840" cy="54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DC67A7-29FC-4387-99FC-D7E989E09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" t="21319" r="4875" b="19318"/>
          <a:stretch/>
        </p:blipFill>
        <p:spPr>
          <a:xfrm>
            <a:off x="-79721" y="1690688"/>
            <a:ext cx="12351441" cy="454247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51F8018-DF39-4634-B929-B5919D19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0CB5968-89F2-47EF-BD4C-E071BEAEE42D}"/>
              </a:ext>
            </a:extLst>
          </p:cNvPr>
          <p:cNvSpPr txBox="1">
            <a:spLocks/>
          </p:cNvSpPr>
          <p:nvPr/>
        </p:nvSpPr>
        <p:spPr>
          <a:xfrm>
            <a:off x="426720" y="491083"/>
            <a:ext cx="11338560" cy="662782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Какое сообщение от мошенников?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7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C8EC4-30AA-4C19-B412-C254C603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746760"/>
            <a:ext cx="11430000" cy="1263968"/>
          </a:xfrm>
          <a:solidFill>
            <a:srgbClr val="BBD2EA"/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В правом сообщении подозрительный отправитель с почтовым адресом на gmail.com - бесплатном и доступном для всех. Также предлагаемая ссылка ведёт явно не на vk.com - а куда-то ещё.</a:t>
            </a:r>
            <a:endParaRPr lang="en-US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DC67A7-29FC-4387-99FC-D7E989E09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" t="21319" r="4875" b="19318"/>
          <a:stretch/>
        </p:blipFill>
        <p:spPr>
          <a:xfrm>
            <a:off x="-79721" y="2315528"/>
            <a:ext cx="12351441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106F8B-FBA1-4219-A02B-3FF03E9C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97422-341B-4BC6-91A8-939291CF5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" t="29545" r="6000" b="19318"/>
          <a:stretch/>
        </p:blipFill>
        <p:spPr>
          <a:xfrm>
            <a:off x="-47045" y="1825625"/>
            <a:ext cx="12239045" cy="39928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6564A0F-7857-4A7A-AD87-8295CF7D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76713"/>
            <a:ext cx="11490960" cy="662782"/>
          </a:xfrm>
          <a:solidFill>
            <a:srgbClr val="E6E6E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Какое сообщение от мошенников?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97422-341B-4BC6-91A8-939291CF5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" t="29545" r="6000" b="19318"/>
          <a:stretch/>
        </p:blipFill>
        <p:spPr>
          <a:xfrm>
            <a:off x="0" y="2865120"/>
            <a:ext cx="12239045" cy="39928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F5AAB0-5D06-4AF5-8285-17049CE1B360}"/>
              </a:ext>
            </a:extLst>
          </p:cNvPr>
          <p:cNvSpPr/>
          <p:nvPr/>
        </p:nvSpPr>
        <p:spPr>
          <a:xfrm>
            <a:off x="304800" y="187464"/>
            <a:ext cx="11475720" cy="2246769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Ники - оба выдуманные, но что ещё ждать от Васи? Но он обращается по имени и пишет о твоей битве с драконом. Мошенникам про такое узнать сложнее, поэтому чаще они рассылают безличные сообщения, с "кричащей" рекламой. Кстати, по ссылке ты получишь разве что вирус - и никаких скинов.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1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082EA1-2CD5-4A17-AC94-C1DE3176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CD465-E363-4A44-BAE4-84C39C41F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t="13538" r="6000" b="21097"/>
          <a:stretch/>
        </p:blipFill>
        <p:spPr>
          <a:xfrm>
            <a:off x="7550" y="1447483"/>
            <a:ext cx="12184450" cy="504539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F064CCB-3CEE-4CE7-8365-17D95061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5001BE-0B51-4AFF-8EC2-7A6D59B41592}"/>
              </a:ext>
            </a:extLst>
          </p:cNvPr>
          <p:cNvSpPr txBox="1">
            <a:spLocks/>
          </p:cNvSpPr>
          <p:nvPr/>
        </p:nvSpPr>
        <p:spPr>
          <a:xfrm>
            <a:off x="457200" y="385842"/>
            <a:ext cx="11338560" cy="662782"/>
          </a:xfrm>
          <a:prstGeom prst="rect">
            <a:avLst/>
          </a:prstGeom>
          <a:solidFill>
            <a:srgbClr val="E6E6E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Какой сайт оплаты мошенников?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506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082EA1-2CD5-4A17-AC94-C1DE31760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CD465-E363-4A44-BAE4-84C39C41F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" t="13538" r="6000" b="21097"/>
          <a:stretch/>
        </p:blipFill>
        <p:spPr>
          <a:xfrm>
            <a:off x="0" y="1812608"/>
            <a:ext cx="12184450" cy="50453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2C436E-45C5-4797-8C3F-A9667B66E6CA}"/>
              </a:ext>
            </a:extLst>
          </p:cNvPr>
          <p:cNvSpPr/>
          <p:nvPr/>
        </p:nvSpPr>
        <p:spPr>
          <a:xfrm>
            <a:off x="422945" y="421104"/>
            <a:ext cx="11338560" cy="1384995"/>
          </a:xfrm>
          <a:prstGeom prst="rect">
            <a:avLst/>
          </a:prstGeom>
          <a:solidFill>
            <a:srgbClr val="BBD2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</a:rPr>
              <a:t>Тут мошенники поступили хитрее! Они сделали точную копию и даже название подобрали. Но вот сертификат безопасности им так просто не получить! Поэтому замочек есть только у правильного сайта.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33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38B5E-5CD8-42AA-B75F-9594A555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BEE1DC-7203-4974-8AB7-1DD949BF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48718-CB40-43E5-A3F7-792F6CEC2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9912" r="12749" b="41106"/>
          <a:stretch/>
        </p:blipFill>
        <p:spPr>
          <a:xfrm>
            <a:off x="105811" y="1168717"/>
            <a:ext cx="11980378" cy="41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5F0F9-7FAE-4DFA-A160-04A630EF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4A284-0E14-4518-900A-AB94ED57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09AB3B-2154-4731-B4CC-809B925C4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8" t="12118" r="8147" b="24818"/>
          <a:stretch/>
        </p:blipFill>
        <p:spPr>
          <a:xfrm>
            <a:off x="144582" y="681037"/>
            <a:ext cx="11902835" cy="50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A1159D-EFDA-4B55-8478-F71D9B45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66199"/>
            <a:ext cx="7543800" cy="529180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D27501E-6195-4DC7-B310-36DBE76A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560704"/>
            <a:ext cx="5273040" cy="54743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Сегодня основы кибербезопасности важно изучать прежде, чем начинать пользоваться компьютером. Важно понимать возможную опасность онлайн-сообщений от незнакомцев или яркой рекламы, открывающей ворота киберпреступникам.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7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85663E-E460-436C-ABB0-C094D67D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28A0E-7CD6-4E37-8F5E-6A0F290F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0"/>
            <a:ext cx="10119360" cy="68780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EF367-78F5-4D27-A481-D7FF7A97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7596"/>
            <a:ext cx="10515600" cy="1120617"/>
          </a:xfrm>
          <a:solidFill>
            <a:srgbClr val="569AB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Будь внимателен и сиди в Интернете безопасно!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673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D478E-3580-4512-B714-6D13546E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68029"/>
            <a:ext cx="8077200" cy="548997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2F4EC67-6F8A-4A6D-992A-85FCC192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499745"/>
            <a:ext cx="5288280" cy="51270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соцсетях очень удобно общаться с разными людьми - но и травить становится намного проще.</a:t>
            </a:r>
          </a:p>
          <a:p>
            <a:pPr marL="0" indent="0">
              <a:buNone/>
            </a:pPr>
            <a:r>
              <a:rPr lang="ru-RU" dirty="0"/>
              <a:t>Сетевые тролли так развлекаются - собираются в стаи и нападают на одного.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5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6774F5-E4A6-4334-BE51-EBCC64DE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160" y="2041127"/>
            <a:ext cx="7894320" cy="48168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8A81B-5F4C-442A-92C9-651865BD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D3718-9999-46A5-B037-2A2AE2F7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36" t="26997" r="17402" b="5451"/>
          <a:stretch/>
        </p:blipFill>
        <p:spPr>
          <a:xfrm>
            <a:off x="248194" y="365125"/>
            <a:ext cx="5747657" cy="52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0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066179-1D2A-411C-B434-94CC9745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2240539"/>
            <a:ext cx="7917179" cy="48308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7305E-C9E2-4701-8DB9-B9F196D7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378C7-079B-45EB-A94B-23E31B88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8" y="4203859"/>
            <a:ext cx="4953001" cy="21512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Лучше сразу «Пожаловаться» на троллей. Если им отвечать, то они никогда не перестанут издеваться.</a:t>
            </a:r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C376B-6A1F-41F0-94DD-59727EC7E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" t="20455" r="7289" b="28154"/>
          <a:stretch/>
        </p:blipFill>
        <p:spPr>
          <a:xfrm>
            <a:off x="248194" y="502920"/>
            <a:ext cx="6544492" cy="34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852C2-2DDB-45DE-A824-E2E80E02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B702CE-99AE-4058-83FF-0506FB2D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5820" y="0"/>
            <a:ext cx="587336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E9B93-6276-4EED-A803-700C1D53F9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9911" r="30625" b="7757"/>
          <a:stretch/>
        </p:blipFill>
        <p:spPr>
          <a:xfrm>
            <a:off x="-108031" y="0"/>
            <a:ext cx="6204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039-ADB7-4A78-9FB7-5C8DAA36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45465"/>
            <a:ext cx="64312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Когда-нибудь покупал что-то в Интернете?</a:t>
            </a:r>
          </a:p>
          <a:p>
            <a:pPr marL="0" indent="0">
              <a:buNone/>
            </a:pPr>
            <a:r>
              <a:rPr lang="ru-RU" dirty="0"/>
              <a:t>Это удобно: ввёл номер карточки, код, и всё...</a:t>
            </a:r>
          </a:p>
          <a:p>
            <a:pPr marL="0" indent="0">
              <a:buNone/>
            </a:pPr>
            <a:r>
              <a:rPr lang="ru-RU" dirty="0"/>
              <a:t>Или не всё? Или все деньги с карточки "утекли" неизвестно куда.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Неужели так бывает? Как это происходит?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041B8-163A-4602-86F9-BC0160A5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" t="3504" r="1854" b="2515"/>
          <a:stretch/>
        </p:blipFill>
        <p:spPr>
          <a:xfrm>
            <a:off x="6026332" y="3082834"/>
            <a:ext cx="5691052" cy="34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1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B76000-2A96-46EA-8278-4301148B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69264"/>
            <a:ext cx="6964680" cy="44837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Такая схема называется “фишинг” (от англ. </a:t>
            </a:r>
            <a:r>
              <a:rPr lang="en-US" i="1" dirty="0"/>
              <a:t>Fishing - </a:t>
            </a:r>
            <a:r>
              <a:rPr lang="ru-RU" i="1" dirty="0"/>
              <a:t>рыбалка</a:t>
            </a:r>
            <a:r>
              <a:rPr lang="ru-RU" dirty="0"/>
              <a:t>)- злоумышленники пишут от лица банка или создают поддельные интернет-страницы. И причиняют вред на сотни миллионов рублей!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124E6-4A2B-4121-9B38-066BBA19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" t="2445" r="1498" b="2082"/>
          <a:stretch/>
        </p:blipFill>
        <p:spPr>
          <a:xfrm>
            <a:off x="5192486" y="2350383"/>
            <a:ext cx="6679474" cy="40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328252-1936-469B-903A-96E4AC10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363041"/>
            <a:ext cx="11750040" cy="1145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Злоумышленники создают сайты-копии, которые очень похожи на оригинальные, но введённые на таких сайтах логины-пароли отправляются прямиком к мошенникам!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A4E24-9AE4-4C1B-B8D7-B67C6F43131B}"/>
              </a:ext>
            </a:extLst>
          </p:cNvPr>
          <p:cNvSpPr/>
          <p:nvPr/>
        </p:nvSpPr>
        <p:spPr>
          <a:xfrm>
            <a:off x="259080" y="1508760"/>
            <a:ext cx="5227320" cy="577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u="sng" dirty="0">
                <a:solidFill>
                  <a:prstClr val="black"/>
                </a:solidFill>
              </a:rPr>
              <a:t>Признаки страниц-подделок: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адрес вверху страницы - неправильный;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цвета страницы отличаются от оригинальной; в тексте - грамматические ошибки;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“Замочек” в адресе - не закрыт!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Часто на фишинговых сайтах можно найти кучу орфографических и грамматических ошибок.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8F7003-52E5-4573-8048-5029753C3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" r="3131" b="1524"/>
          <a:stretch/>
        </p:blipFill>
        <p:spPr>
          <a:xfrm>
            <a:off x="5486400" y="1372026"/>
            <a:ext cx="6705600" cy="54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6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387</Words>
  <Application>Microsoft Office PowerPoint</Application>
  <PresentationFormat>Широкоэкранный</PresentationFormat>
  <Paragraphs>29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Безопасность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сообщение от мошенников?</vt:lpstr>
      <vt:lpstr>В левом сообщении были орфографические ошибки, а также просьбы о переводе денег – это сообщение мошенников. </vt:lpstr>
      <vt:lpstr>Презентация PowerPoint</vt:lpstr>
      <vt:lpstr>В правом сообщении подозрительный отправитель с почтовым адресом на gmail.com - бесплатном и доступном для всех. Также предлагаемая ссылка ведёт явно не на vk.com - а куда-то ещё.</vt:lpstr>
      <vt:lpstr>Какое сообщение от мошенников?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 внимателен и сиди в Интернете безопасно!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</dc:title>
  <dc:creator>Anna Mediukova</dc:creator>
  <cp:lastModifiedBy>Anna Mediukova</cp:lastModifiedBy>
  <cp:revision>10</cp:revision>
  <dcterms:created xsi:type="dcterms:W3CDTF">2021-02-11T14:41:01Z</dcterms:created>
  <dcterms:modified xsi:type="dcterms:W3CDTF">2021-02-11T16:16:47Z</dcterms:modified>
</cp:coreProperties>
</file>