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72" r:id="rId2"/>
    <p:sldId id="275" r:id="rId3"/>
    <p:sldId id="271" r:id="rId4"/>
    <p:sldId id="260" r:id="rId5"/>
    <p:sldId id="265" r:id="rId6"/>
    <p:sldId id="267" r:id="rId7"/>
    <p:sldId id="278" r:id="rId8"/>
    <p:sldId id="270" r:id="rId9"/>
    <p:sldId id="266" r:id="rId10"/>
    <p:sldId id="268" r:id="rId11"/>
    <p:sldId id="269" r:id="rId12"/>
    <p:sldId id="286" r:id="rId13"/>
    <p:sldId id="282" r:id="rId14"/>
    <p:sldId id="287" r:id="rId15"/>
    <p:sldId id="276" r:id="rId16"/>
    <p:sldId id="279" r:id="rId17"/>
    <p:sldId id="280" r:id="rId18"/>
    <p:sldId id="281" r:id="rId19"/>
    <p:sldId id="273" r:id="rId20"/>
    <p:sldId id="277" r:id="rId21"/>
    <p:sldId id="274" r:id="rId22"/>
    <p:sldId id="2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D2D"/>
    <a:srgbClr val="F87D18"/>
    <a:srgbClr val="0304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3FBC4-8FE0-41DF-AEB6-3A75934726DC}" type="datetimeFigureOut">
              <a:rPr lang="ru-RU" smtClean="0"/>
              <a:pPr/>
              <a:t>22.11.2012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3C880-7371-4F11-8BBC-3AA6957412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7961-E53F-45F0-9502-BEBAB37872BF}" type="datetimeFigureOut">
              <a:rPr lang="ru-RU" smtClean="0"/>
              <a:pPr/>
              <a:t>22.11.2012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2805-6183-4DFE-8F3F-FE795A3983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7961-E53F-45F0-9502-BEBAB37872BF}" type="datetimeFigureOut">
              <a:rPr lang="ru-RU" smtClean="0"/>
              <a:pPr/>
              <a:t>22.11.2012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2805-6183-4DFE-8F3F-FE795A3983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7961-E53F-45F0-9502-BEBAB37872BF}" type="datetimeFigureOut">
              <a:rPr lang="ru-RU" smtClean="0"/>
              <a:pPr/>
              <a:t>22.11.2012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2805-6183-4DFE-8F3F-FE795A3983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7961-E53F-45F0-9502-BEBAB37872BF}" type="datetimeFigureOut">
              <a:rPr lang="ru-RU" smtClean="0"/>
              <a:pPr/>
              <a:t>22.11.2012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2805-6183-4DFE-8F3F-FE795A3983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7961-E53F-45F0-9502-BEBAB37872BF}" type="datetimeFigureOut">
              <a:rPr lang="ru-RU" smtClean="0"/>
              <a:pPr/>
              <a:t>22.11.2012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2805-6183-4DFE-8F3F-FE795A3983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7961-E53F-45F0-9502-BEBAB37872BF}" type="datetimeFigureOut">
              <a:rPr lang="ru-RU" smtClean="0"/>
              <a:pPr/>
              <a:t>22.11.2012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2805-6183-4DFE-8F3F-FE795A3983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7961-E53F-45F0-9502-BEBAB37872BF}" type="datetimeFigureOut">
              <a:rPr lang="ru-RU" smtClean="0"/>
              <a:pPr/>
              <a:t>22.11.2012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2805-6183-4DFE-8F3F-FE795A3983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7961-E53F-45F0-9502-BEBAB37872BF}" type="datetimeFigureOut">
              <a:rPr lang="ru-RU" smtClean="0"/>
              <a:pPr/>
              <a:t>22.11.2012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2805-6183-4DFE-8F3F-FE795A3983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7961-E53F-45F0-9502-BEBAB37872BF}" type="datetimeFigureOut">
              <a:rPr lang="ru-RU" smtClean="0"/>
              <a:pPr/>
              <a:t>22.11.2012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2805-6183-4DFE-8F3F-FE795A3983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7961-E53F-45F0-9502-BEBAB37872BF}" type="datetimeFigureOut">
              <a:rPr lang="ru-RU" smtClean="0"/>
              <a:pPr/>
              <a:t>22.11.2012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2805-6183-4DFE-8F3F-FE795A3983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7961-E53F-45F0-9502-BEBAB37872BF}" type="datetimeFigureOut">
              <a:rPr lang="ru-RU" smtClean="0"/>
              <a:pPr/>
              <a:t>22.11.2012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2805-6183-4DFE-8F3F-FE795A3983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D7961-E53F-45F0-9502-BEBAB37872BF}" type="datetimeFigureOut">
              <a:rPr lang="ru-RU" smtClean="0"/>
              <a:pPr/>
              <a:t>22.11.2012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B2805-6183-4DFE-8F3F-FE795A3983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images.yandex.ru/yandsearch?img_url=img1.liveinternet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yandex.ru/yandsearch?img_url=www.proza.ru" TargetMode="External"/><Relationship Id="rId5" Type="http://schemas.openxmlformats.org/officeDocument/2006/relationships/hyperlink" Target="http://images.yandex.ru/yandsearch?img_url=www.boyanoff.net" TargetMode="External"/><Relationship Id="rId4" Type="http://schemas.openxmlformats.org/officeDocument/2006/relationships/hyperlink" Target="http://images.yandex.ru/yandsearch?tex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мки для слайдов\0_7442d_3320f8c4_X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141162" y="-1144838"/>
            <a:ext cx="6858002" cy="914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285852" y="1714488"/>
            <a:ext cx="6776214" cy="830997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 extrusionH="50800">
            <a:bevelT prst="convex"/>
            <a:bevelB prst="convex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Покормите птиц зимой!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9" descr="C:\Users\Admin\Desktop\рамки для слайдов\getImage234.jpeg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3071802" y="2714620"/>
            <a:ext cx="3040774" cy="2742659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мки для слайдов\0_7442d_3320f8c4_X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141162" y="-1144836"/>
            <a:ext cx="6858002" cy="914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9" descr="C:\Users\Admin\Desktop\0_3777c_2849e64c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8660" y="3643314"/>
            <a:ext cx="3000396" cy="300039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214414" y="1785926"/>
            <a:ext cx="50720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Дятел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Дятла называют лесным доктором.  Стучит дятел – значит будут уничтожены насекомые – вредители,  и лес будет жить. Питаются дятлы насекомыми, живущими в  коре и под корой деревьев, в древесине, на ветках.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Admin\Desktop\Красноярский край\0_51404_4efa4b8f_XL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071678"/>
            <a:ext cx="1714512" cy="2786082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мки для слайдов\0_7442d_3320f8c4_X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141162" y="-1144836"/>
            <a:ext cx="6858002" cy="914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142976" y="1285860"/>
            <a:ext cx="74295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Свиристели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Почему же назвали их свиристели? Да потому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любят они иногда громко свистеть, а в старину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слово «свиристеть» обозначало громко свистеть. Гнезда у свиристелей большие, массивные Птенцов кормят исключительно насекомыми, да и сами в эту пору ими питаются.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 descr="свиристел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714752"/>
            <a:ext cx="3143271" cy="1719340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мки для слайдов\0_7442d_3320f8c4_X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141162" y="-1144836"/>
            <a:ext cx="6858002" cy="914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286257"/>
            <a:ext cx="2643206" cy="205430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6" name="Прямоугольник 5"/>
          <p:cNvSpPr/>
          <p:nvPr/>
        </p:nvSpPr>
        <p:spPr>
          <a:xfrm>
            <a:off x="1000100" y="1571612"/>
            <a:ext cx="707236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 пару недель выкармливания свиристели уничтожают столько вредителей, сколько подчас не уничтожит даже чисто насекомоядная птица. Польза от свиристелей не только от того, что насекомых едят. У нас они еще и «агрономами» подрабатывают. Разносят косточки ягод по округе, а значит, деревья рассаживают.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мки для слайдов\0_7442d_3320f8c4_X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141162" y="-1144836"/>
            <a:ext cx="6858002" cy="914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142976" y="1285860"/>
            <a:ext cx="692948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Голубь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Голубь был одомашнен около 5000 лет назад в Египте, где эту птицу считали священной. Питаются голуби различными семенами, зерновыми культурами, ягодами, плодами фруктовых деревьев. Голуби, живущие рядом с людьми, легко приспосабливаются к употреблению в пищу пищевых отбросов человека и бросового зерна (пшеницы, ячменя, кукурузы и др.). Все породы домашних голубей произошли от сизого голубя.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286256"/>
            <a:ext cx="3429024" cy="17537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мки для слайдов\0_7442d_3320f8c4_X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141162" y="-1144836"/>
            <a:ext cx="6858002" cy="914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Прямоугольник 8"/>
          <p:cNvSpPr/>
          <p:nvPr/>
        </p:nvSpPr>
        <p:spPr>
          <a:xfrm>
            <a:off x="1214414" y="1142984"/>
            <a:ext cx="70009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Щегол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Питается семенами репейника и чертополоха, извлекая их клювом как пинцетом. Птенцов кормит насекомыми. С удовольствием лакомится зерновыми смесями из проса и овса с добавлением хвойного, конопляного семени, подсолнечника, семян одуванчика. Можно добавлять в рацион щеглов тертую морковку и немного сваренных вкрутую яиц.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572008"/>
            <a:ext cx="2714644" cy="175592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мки для слайдов\0_7442d_3320f8c4_X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141162" y="-1144836"/>
            <a:ext cx="6858002" cy="914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9" descr="C:\Users\Admin\Desktop\0_3777c_2849e64c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8660" y="3643314"/>
            <a:ext cx="3000396" cy="300039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3500430" y="1214422"/>
            <a:ext cx="2167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Знаете ли вы?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1643050"/>
            <a:ext cx="65008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Птиц можно подкармливать семенами подсолнечника, тыквы, арбуза, конопли. Семена лучше раздавливать.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Нельзя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давать птицам жареные семена.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Птиц можно также кормить крошками белого хлеба.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Крошки чёрного хлеба вредны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птиц. Охотно птицы едят творог, сливочный маргарин. Дятлы и синицы любят клевать несолёные жир и мясо.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мки для слайдов\0_7442d_3320f8c4_X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141162" y="-1144836"/>
            <a:ext cx="6858002" cy="914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9" descr="C:\Users\Admin\Desktop\0_3777c_2849e64c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8660" y="3786190"/>
            <a:ext cx="2857520" cy="285752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2786050" y="1500174"/>
            <a:ext cx="3797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подкормки птиц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5918" y="1928802"/>
            <a:ext cx="62151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Во время подкормки птиц не сорите в лесу, парке, саду; не оставляйте там газеты, бумажные и полиэтиленовые пакеты, жестяные банки и коробочки, остатки каши и хлебного месива.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Кормите птиц регулярно.  Птиц нельзя подкармливать время  от  времени в зимний период: именно в такое время им нужна наша надёжная поддержка. Именно в морозы, метели, снегопады гибнет большая часть птиц.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мки для слайдов\0_7442d_3320f8c4_X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141162" y="-1144836"/>
            <a:ext cx="6858002" cy="914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9" descr="C:\Users\Admin\Desktop\0_3777c_2849e64c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8660" y="3786190"/>
            <a:ext cx="2857520" cy="285752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2786050" y="1500174"/>
            <a:ext cx="3797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подкормки птиц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2000240"/>
            <a:ext cx="62865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Корма в кормушке должно быть немножко и нужного птицам (не нужно приносить фрукты. Чёрный хлеб, конфеты и т.п.)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Ведь задача подкормки – не кормить птиц досыта, а только поддерживать птиц в трудное время!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Помните об этом: иначе при обилии кормов птицы превратятся в настоящих нахлебников, лодырей.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мки для слайдов\0_7442d_3320f8c4_X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144836" y="-1144838"/>
            <a:ext cx="6858002" cy="914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9" descr="C:\Users\Admin\Desktop\0_3777c_2849e64c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8660" y="3643314"/>
            <a:ext cx="3000396" cy="300039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C:\Users\Admin\Desktop\Школьные документы\фото\2001 фото\Урок экологии фото 2008\Изображение 243.jpg"/>
          <p:cNvPicPr/>
          <p:nvPr/>
        </p:nvPicPr>
        <p:blipFill>
          <a:blip r:embed="rId4" cstate="print"/>
          <a:srcRect l="8211" t="38764" r="17263" b="8146"/>
          <a:stretch>
            <a:fillRect/>
          </a:stretch>
        </p:blipFill>
        <p:spPr bwMode="auto">
          <a:xfrm>
            <a:off x="2143108" y="2000240"/>
            <a:ext cx="5072098" cy="2500330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9" name="TextBox 8"/>
          <p:cNvSpPr txBox="1"/>
          <p:nvPr/>
        </p:nvSpPr>
        <p:spPr>
          <a:xfrm>
            <a:off x="2000232" y="4714884"/>
            <a:ext cx="55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Учащиеся 4 класса  сделали кормушки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пернатых друзей.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рамки для слайдов\0_7442d_3320f8c4_X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144836" y="-1144836"/>
            <a:ext cx="6858002" cy="914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 extrusionH="101600" contourW="31750">
            <a:extrusionClr>
              <a:schemeClr val="bg2"/>
            </a:extrusionClr>
            <a:contourClr>
              <a:srgbClr val="002060"/>
            </a:contourClr>
          </a:sp3d>
        </p:spPr>
      </p:pic>
      <p:pic>
        <p:nvPicPr>
          <p:cNvPr id="3" name="Picture 9" descr="C:\Users\Admin\Desktop\0_3777c_2849e64c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2"/>
            <a:ext cx="3000396" cy="300039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2357422" y="2000240"/>
            <a:ext cx="4572032" cy="215443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/>
          <a:scene3d>
            <a:camera prst="orthographicFront"/>
            <a:lightRig rig="threePt" dir="t"/>
          </a:scene3d>
          <a:sp3d>
            <a:bevelT h="120650"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небу весело скользя,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Летят пернатые друзья,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пропоют, чирикая: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Спасибо вам великое!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Picture 6" descr="дятел проз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714480" y="1428736"/>
            <a:ext cx="1000132" cy="190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C:\Users\Admin\Desktop\0_3777c_2849e64c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43604" y="3357562"/>
            <a:ext cx="3000396" cy="300039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28" name="Picture 4" descr="C:\Users\Admin\Desktop\картиночки\eurasian-bullfinch-h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 flipV="1">
            <a:off x="6500826" y="1357298"/>
            <a:ext cx="1571636" cy="1186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мки для слайдов\0_7442d_3320f8c4_X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144836" y="-1144838"/>
            <a:ext cx="6858002" cy="914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9" descr="C:\Users\Admin\Desktop\0_3777c_2849e64c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3500438"/>
            <a:ext cx="3143272" cy="3143272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1142976" y="1714488"/>
            <a:ext cx="7369582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Голодом страшна зима птицам, а не холодом.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Сыта птаха – и тепло ей под пухом и перьями.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Покорми птиц зимой, они отплатят тебе летом.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Больше птиц – меньше вредителей – выше урожай.</a:t>
            </a:r>
          </a:p>
          <a:p>
            <a:pPr>
              <a:lnSpc>
                <a:spcPct val="150000"/>
              </a:lnSpc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мки для слайдов\0_7442d_3320f8c4_X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144836" y="-1144836"/>
            <a:ext cx="6858002" cy="914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9" descr="C:\Users\Admin\Desktop\0_3777c_2849e64c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8660" y="3643314"/>
            <a:ext cx="3000396" cy="300039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3214678" y="1571612"/>
            <a:ext cx="2771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2071678"/>
            <a:ext cx="653749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Понаблюдай: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Какие птицы прилетают к вашей кормушке?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Какие птицы прилетают поодиночке?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Какие птицы прилетают стайкой?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какое время дня чаще прилетают птицы?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9" descr="C:\Users\Admin\Desktop\0_3777c_2849e64c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6429388" y="3500438"/>
            <a:ext cx="3000396" cy="300039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рамки для слайдов\0_7442d_3320f8c4_X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141162" y="-1144836"/>
            <a:ext cx="6858002" cy="914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 extrusionH="101600" contourW="31750">
            <a:extrusionClr>
              <a:schemeClr val="bg2"/>
            </a:extrusionClr>
            <a:contourClr>
              <a:srgbClr val="00206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714612" y="1928802"/>
            <a:ext cx="419749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Богданова Галина Александровна,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2 г. Боготола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Красноярского края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C:\Users\Admin\Desktop\0_3777c_2849e64c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143504" y="2428868"/>
            <a:ext cx="4000496" cy="400049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мки для слайдов\0_7442d_3320f8c4_X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144836" y="-1144838"/>
            <a:ext cx="6858002" cy="914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9" descr="C:\Users\Admin\Desktop\0_3777c_2849e64c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3643314"/>
            <a:ext cx="3000396" cy="300039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5" name="TextBox 14"/>
          <p:cNvSpPr txBox="1"/>
          <p:nvPr/>
        </p:nvSpPr>
        <p:spPr>
          <a:xfrm>
            <a:off x="1303905" y="1857364"/>
            <a:ext cx="713304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Используемая литература: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Л.П. Симонова. Ключи от природы. Учебно-методическое пособие.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М.: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Агар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1997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Ресурсы Интернет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Сорока, дятел, воробей, галка 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http://images.yandex.ru/yandsearch?text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Ворона 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http://images.yandex.ru/yandsearch?img_url=www.boyanoff.net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Свиристели 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http://images.yandex.ru/yandsearch?img_url=www.proza.ru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Голубь 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http://images.yandex.ru/yandsearch?img_url=img1.liveinternet.ru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Синица-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http://images.yandex.ru/yandsearch?img_url=sinizi.narod.ru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мки для слайдов\0_7442d_3320f8c4_X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144836" y="-1144838"/>
            <a:ext cx="6858002" cy="914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 extrusionH="101600" contourW="31750">
            <a:extrusionClr>
              <a:schemeClr val="bg2"/>
            </a:extrusionClr>
            <a:contourClr>
              <a:srgbClr val="002060"/>
            </a:contourClr>
          </a:sp3d>
        </p:spPr>
      </p:pic>
      <p:pic>
        <p:nvPicPr>
          <p:cNvPr id="6" name="Picture 9" descr="C:\Users\Admin\Desktop\0_3777c_2849e64c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43636" y="4071918"/>
            <a:ext cx="2786082" cy="2786082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214414" y="1785926"/>
            <a:ext cx="66437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Много ли птиц можно увидеть зимой ?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является причиной их малочисленности в зимнее время?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Почему улетели в тёплые страны насекомоядные (скворцы, ласточки, соловьи) и водоплавающие (утки, гуси) птицы?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Какие птицы остались зимовать? Чем они питаются?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Какую еду любят разные птицы?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мки для слайдов\0_7442d_3320f8c4_X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144836" y="-1144836"/>
            <a:ext cx="6858002" cy="914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9" descr="C:\Users\Admin\Desktop\0_3777c_2849e64c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8660" y="3571876"/>
            <a:ext cx="3000396" cy="300039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12" descr="magpi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715140" y="2071678"/>
            <a:ext cx="1500198" cy="2753375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  <a:sp3d>
            <a:bevelT prst="slope"/>
          </a:sp3d>
        </p:spPr>
      </p:pic>
      <p:sp>
        <p:nvSpPr>
          <p:cNvPr id="8" name="TextBox 7"/>
          <p:cNvSpPr txBox="1"/>
          <p:nvPr/>
        </p:nvSpPr>
        <p:spPr>
          <a:xfrm>
            <a:off x="1500166" y="1643050"/>
            <a:ext cx="50720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орока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(семейство Вороновые)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Птица осторожная, издали слышит звуки и начинает стрекотать, предупреждая об опасности.  Живут сороки в мелкорослых лесах. После вылета птенцов из гнезда до поздней осени кочуют по лесу и по полю со своими птенцами, выискивая пищу – жучков, гусениц, дождевых червей,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мелких грызунов.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Осенью приближаются к жилью человека.  Живут парами.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мки для слайдов\0_7442d_3320f8c4_X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144836" y="-1144836"/>
            <a:ext cx="6858002" cy="914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00166" y="1571612"/>
            <a:ext cx="507209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Снегирь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(семейство Вьюрковые)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Малоподвижная птица, по земле скачет короткими прыжками, ныряет в снег и купается. Полёт птицы красивый, волнообразный, пение негромкое, напоминающее свист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фью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фью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- со скрипящими звуками.   Живут снегири  в хвойных и смешанных лесах. Питаются        семенами деревьев и кустарников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(берёза,     клён, липа, бузина, сирень, можжевельник).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Излюбленный корм – плоды рябины.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Admin\Desktop\природа\396342-4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714488"/>
            <a:ext cx="1811351" cy="3143272"/>
          </a:xfrm>
          <a:prstGeom prst="flowChartAlternateProcess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9" name="Picture 9" descr="C:\Users\Admin\Desktop\0_3777c_2849e64c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28660" y="3714752"/>
            <a:ext cx="2928958" cy="2928958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мки для слайдов\0_7442d_3320f8c4_X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144836" y="-1144836"/>
            <a:ext cx="6858002" cy="914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285852" y="1500174"/>
            <a:ext cx="67151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Ворона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(семейство Вороновые)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Птица умная и прожорливая. Весной вороны разлетаются по лесам, рощам и начинают строить гнёзда, готовиться к выводу потомства. С наступлением зимы вновь возвращаются ближе  к человеческому жилью . Здесь  они питаются очистками от овощей, крошками хлеба,  остатками любой пищи и всякого  рода  отбросами.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9" descr="C:\Users\Admin\Desktop\0_3777c_2849e64c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3286124"/>
            <a:ext cx="3357586" cy="335758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3" y="3857628"/>
            <a:ext cx="2734920" cy="207170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мки для слайдов\0_7442d_3320f8c4_X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141162" y="-1144838"/>
            <a:ext cx="6858002" cy="914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9" descr="C:\Users\Admin\Desktop\0_3777c_2849e64c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3286124"/>
            <a:ext cx="3357586" cy="335758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1285852" y="1571612"/>
            <a:ext cx="66437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Галка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семейство Вороновые)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Почти вдвое меньше вороны; чёрная, только на шее тёмно-серые пёрышки, будто ожерелье надето; глаза светлые. Очень подвижная, забавная птица. Зимой  галки собираются в большие стаи и в холодные длинные вечера сидят, тесно прижавшись друг к другу. Питается червями, фруктами и ягодами, отбросами, яйцами мелких птиц.</a:t>
            </a: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 l="12578" t="6061" r="6560"/>
          <a:stretch>
            <a:fillRect/>
          </a:stretch>
        </p:blipFill>
        <p:spPr bwMode="auto">
          <a:xfrm>
            <a:off x="5214942" y="4143380"/>
            <a:ext cx="2857521" cy="196849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мки для слайдов\0_7442d_3320f8c4_X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144836" y="-1144838"/>
            <a:ext cx="6858002" cy="914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14414" y="1571612"/>
            <a:ext cx="642942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Синица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(семейство Синицевые)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Живут в лиственных и смешанных лесах, парках и  садах. Весной и летом питаются насекомыми. Зимой, собравшись в стаи, синицы приближаются к жилью человека в поисках пищи. Они поедают семена деревьев и кустарников, ягоды.  Любят кусочки несолёного сала, маргарина, жира, мяса, творога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даже крошки белого хлеба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Admin\Desktop\картиночки\картинки\3285.jpg"/>
          <p:cNvPicPr>
            <a:picLocks noChangeAspect="1" noChangeArrowheads="1"/>
          </p:cNvPicPr>
          <p:nvPr/>
        </p:nvPicPr>
        <p:blipFill>
          <a:blip r:embed="rId3" cstate="print"/>
          <a:srcRect l="10215" t="10811" r="5515"/>
          <a:stretch>
            <a:fillRect/>
          </a:stretch>
        </p:blipFill>
        <p:spPr bwMode="auto">
          <a:xfrm>
            <a:off x="6215074" y="4000504"/>
            <a:ext cx="2357454" cy="2357454"/>
          </a:xfrm>
          <a:prstGeom prst="flowChartAlternateProcess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9" name="Picture 9" descr="C:\Users\Admin\Desktop\0_3777c_2849e64c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28660" y="3500438"/>
            <a:ext cx="3000396" cy="300039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мки для слайдов\0_7442d_3320f8c4_X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141162" y="-1144838"/>
            <a:ext cx="6858002" cy="914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/>
          <p:cNvSpPr txBox="1"/>
          <p:nvPr/>
        </p:nvSpPr>
        <p:spPr>
          <a:xfrm>
            <a:off x="1071538" y="1285860"/>
            <a:ext cx="685804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Воробей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Поймать воробья – дело нелёгкое. Приветливые и осторожные птицы быстро примечают опасность,   редко попадаются в лапы кошек. В отличие от многих лесных птиц воробьи не умеют вить красивые уютные гнёзда.  Где-нибудь под карнизом дома или в дупле старого дерева, они кое-как устраивают своё простое гнёздышко. Едят крупу, семена,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крошки хлеба.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9" descr="C:\Users\Admin\Desktop\0_3777c_2849e64c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8660" y="3643314"/>
            <a:ext cx="3000396" cy="300039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857628"/>
            <a:ext cx="2643206" cy="198240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1268</TotalTime>
  <Words>1067</Words>
  <Application>Microsoft Office PowerPoint</Application>
  <PresentationFormat>Экран (4:3)</PresentationFormat>
  <Paragraphs>76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143</cp:revision>
  <dcterms:created xsi:type="dcterms:W3CDTF">2012-08-02T11:19:06Z</dcterms:created>
  <dcterms:modified xsi:type="dcterms:W3CDTF">2012-11-22T10:48:12Z</dcterms:modified>
</cp:coreProperties>
</file>