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70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716969"/>
          </a:xfrm>
        </p:spPr>
        <p:txBody>
          <a:bodyPr>
            <a:normAutofit/>
          </a:bodyPr>
          <a:lstStyle/>
          <a:p>
            <a:r>
              <a:rPr lang="ru-RU" dirty="0"/>
              <a:t>Классный час, направленный на профилактику суицидального поведения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«ПРОСТО ЖИТЬ»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87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75731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609600"/>
            <a:ext cx="6348549" cy="5181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31966" y="609601"/>
            <a:ext cx="3817497" cy="6248400"/>
          </a:xfrm>
        </p:spPr>
        <p:txBody>
          <a:bodyPr>
            <a:normAutofit/>
          </a:bodyPr>
          <a:lstStyle/>
          <a:p>
            <a:r>
              <a:rPr lang="ru-RU" dirty="0"/>
              <a:t>1 этап - начало уходов из дома (часто кратковременный) обычно является реакцией на внешний раздражитель. Несовершеннолетний уходит из дома во время ссоры родителей или после физического наказания, не идет на занятия в школу, а слоняется по улицам в тот день, когда предстоит урок учителя, с которым установились конфликтные отношения, уходит из школы, где у него не установились товарищеские отношения. Существует определенная </a:t>
            </a:r>
            <a:r>
              <a:rPr lang="ru-RU" dirty="0" err="1"/>
              <a:t>этапность</a:t>
            </a:r>
            <a:r>
              <a:rPr lang="ru-RU" dirty="0"/>
              <a:t> формирования данного процесса: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35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83" y="522514"/>
            <a:ext cx="6035039" cy="526868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13774" y="522514"/>
            <a:ext cx="3801917" cy="495082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 этап - фиксированные уходы, мотивы которых не сразу понятны и психологически не всегда объяснимы. На этом этапе уходы учащаются и возникают по незначительному поводу (небольшое замечание, плохо подготовленное домашнее задание, ожидание неприятной встречи, представление о возможности посетить интересное место и </a:t>
            </a:r>
            <a:r>
              <a:rPr lang="ru-RU" dirty="0" err="1"/>
              <a:t>т.п</a:t>
            </a:r>
            <a:r>
              <a:rPr lang="ru-RU" dirty="0"/>
              <a:t>). Дети нередко уходят в одни и те же часы, идут по привычному маршруту, отдыхают и ночуют в одних и тех же местах. Часто уходы совершаются бездумно, без какого-либо осознанного плана. Непреодолимого влечения к уходам на этом этапе нет. Многие случайные обстоятельства (приезд родственников, передача нового кинофильма по телевидению, какое-либо школьное событие) могут остановить подростка.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2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6" y="609600"/>
            <a:ext cx="6257108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/>
          <a:lstStyle/>
          <a:p>
            <a:r>
              <a:rPr lang="ru-RU" dirty="0"/>
              <a:t>3 этап - истинно патологический, уходы и бродяжничество становятся непреодолимыми, импульсивными, ребенок или подросток не в силах им противостоять. Начало третьего этапа обычно характеризуется нарастанием количества и длительности уходов, большинство из которых носят импульсивный, неконтролируемый характер, склонность к бродяжничеству сохраняется и в зрелом возрасте.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55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640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3" y="609600"/>
            <a:ext cx="6531429" cy="5181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3775" y="609600"/>
            <a:ext cx="3932546" cy="5181600"/>
          </a:xfrm>
        </p:spPr>
        <p:txBody>
          <a:bodyPr>
            <a:normAutofit fontScale="92500" lnSpcReduction="20000"/>
          </a:bodyPr>
          <a:lstStyle/>
          <a:p>
            <a:r>
              <a:rPr lang="ru-RU"/>
              <a:t>Любопытство, стремление познать и испытать как можно больше. Одна из задач развития детского возраста — исследование, познание мира и себя. Это приводит к общему любопытству: все познать, все испытать, все попробовать. То, что необходимо для расширения кругозора, определения своих склонностей и интересов, выбора жизненного пути, может также приводить и к исследованию новых ощущений через любые формы отклоняющегося поведения. Причины самовольного ухода подростков из дома: Профилактические меры: Организуйте свободное время ребёнка, в котором ему представится возможность удовлетворять свое любопытство через исследование себя, разных сторон жизни, мира, природы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4" y="609600"/>
            <a:ext cx="6335486" cy="5181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>
            <a:normAutofit lnSpcReduction="10000"/>
          </a:bodyPr>
          <a:lstStyle/>
          <a:p>
            <a:r>
              <a:rPr lang="ru-RU"/>
              <a:t>Профилактические меры: Создайте условия, при которых ребенок, имея все необходимое, все-таки должен добиваться осуществления некоторых желаний, совершать какую-то работу для получения вознаграждения. Научите ребенка мечтать и пробовать свои силы, помогать в достижениях. Создайте ситуацию успеха. Развивайте лидерские качества, уверенность ребёнка в себе.Развивайте в ребёнке творческие способности. Научите ставить большие и маленькие цели, определять задачи, которые нужно решить для их достижения, а эти задачи разделять на небольшие легко осуществимые шаги.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34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8454860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43229</TotalTime>
  <Words>444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Классный час, направленный на профилактику суицидального поведения    «ПРОСТО ЖИТЬ»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час, направленный на профилактику суицидального поведения    «ПРОСТО ЖИТЬ»</dc:title>
  <dc:creator>Пользователь Windows</dc:creator>
  <cp:lastModifiedBy>Пользователь Windows</cp:lastModifiedBy>
  <cp:revision>3</cp:revision>
  <dcterms:created xsi:type="dcterms:W3CDTF">2021-08-30T15:41:09Z</dcterms:created>
  <dcterms:modified xsi:type="dcterms:W3CDTF">2021-09-29T16:11:00Z</dcterms:modified>
</cp:coreProperties>
</file>