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0" r:id="rId3"/>
    <p:sldId id="261" r:id="rId4"/>
    <p:sldId id="262" r:id="rId5"/>
    <p:sldId id="263" r:id="rId6"/>
    <p:sldId id="259" r:id="rId7"/>
    <p:sldId id="264" r:id="rId8"/>
    <p:sldId id="256" r:id="rId9"/>
    <p:sldId id="258" r:id="rId10"/>
    <p:sldId id="25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5D5-BD15-4D84-8828-75DD0CEE8FE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250D-03C0-4162-93E8-297E080A1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5D5-BD15-4D84-8828-75DD0CEE8FE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250D-03C0-4162-93E8-297E080A1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5D5-BD15-4D84-8828-75DD0CEE8FE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250D-03C0-4162-93E8-297E080A1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5D5-BD15-4D84-8828-75DD0CEE8FE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250D-03C0-4162-93E8-297E080A1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5D5-BD15-4D84-8828-75DD0CEE8FE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250D-03C0-4162-93E8-297E080A1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5D5-BD15-4D84-8828-75DD0CEE8FE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250D-03C0-4162-93E8-297E080A1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5D5-BD15-4D84-8828-75DD0CEE8FE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250D-03C0-4162-93E8-297E080A1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5D5-BD15-4D84-8828-75DD0CEE8FE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250D-03C0-4162-93E8-297E080A1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5D5-BD15-4D84-8828-75DD0CEE8FE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250D-03C0-4162-93E8-297E080A1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5D5-BD15-4D84-8828-75DD0CEE8FE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250D-03C0-4162-93E8-297E080A1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C5D5-BD15-4D84-8828-75DD0CEE8FE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250D-03C0-4162-93E8-297E080A1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5C5D5-BD15-4D84-8828-75DD0CEE8FE8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6250D-03C0-4162-93E8-297E080A1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Весенний лёд опасен!</a:t>
            </a:r>
            <a:endParaRPr lang="ru-RU" dirty="0"/>
          </a:p>
        </p:txBody>
      </p:sp>
      <p:pic>
        <p:nvPicPr>
          <p:cNvPr id="4" name="Picture 2" descr="http://mos.news/upload/iblock/41a/41a634c7d4786c61b730aa73cb7e3a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71546"/>
            <a:ext cx="6072230" cy="4554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m0-tub-ru.yandex.net/i?id=c078b60832c3a49580ff7c233888bb8a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262810" cy="5891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12144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/>
              <a:t>Дети, </a:t>
            </a:r>
            <a:r>
              <a:rPr lang="ru-RU" b="1" dirty="0"/>
              <a:t>будьте осторожны во время весеннего паводка и ледохода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3554" name="Picture 2" descr="http://img-fotki.yandex.ru/get/9819/177106020.17/0_e5b16_7cf90585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4156798" cy="3547135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14554"/>
            <a:ext cx="3028950" cy="306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Ледоход</a:t>
            </a:r>
            <a:endParaRPr lang="ru-RU" b="1" dirty="0"/>
          </a:p>
        </p:txBody>
      </p:sp>
      <p:pic>
        <p:nvPicPr>
          <p:cNvPr id="17410" name="Picture 2" descr="http://novovremya.ru/media/gubkinfoto/28_08_2013/ledohod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28670"/>
            <a:ext cx="6215106" cy="4164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715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Паводок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im0-tub-ru.yandex.net/i?id=b0867c6f4ac2ac9547feedb38e36fd9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00108"/>
            <a:ext cx="6191250" cy="41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kuznya.info/wp-content/uploads/2014/05/pavod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6215106" cy="411750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14290"/>
            <a:ext cx="822960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Паводок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Правила поведения во время паводка</a:t>
            </a:r>
            <a:endParaRPr lang="ru-RU" b="1" dirty="0"/>
          </a:p>
        </p:txBody>
      </p:sp>
      <p:pic>
        <p:nvPicPr>
          <p:cNvPr id="20482" name="Picture 2" descr="http://menjinskazosh.at.ua/_si/0/85638912.jpg"/>
          <p:cNvPicPr>
            <a:picLocks noChangeAspect="1" noChangeArrowheads="1"/>
          </p:cNvPicPr>
          <p:nvPr/>
        </p:nvPicPr>
        <p:blipFill>
          <a:blip r:embed="rId2"/>
          <a:srcRect b="14225"/>
          <a:stretch>
            <a:fillRect/>
          </a:stretch>
        </p:blipFill>
        <p:spPr bwMode="auto">
          <a:xfrm>
            <a:off x="1500166" y="1643050"/>
            <a:ext cx="6215106" cy="3732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397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Опасные места у водоёмов</a:t>
            </a:r>
            <a:endParaRPr lang="ru-RU" b="1" dirty="0"/>
          </a:p>
        </p:txBody>
      </p:sp>
      <p:pic>
        <p:nvPicPr>
          <p:cNvPr id="6146" name="Picture 2" descr="https://im0-tub-ru.yandex.net/i?id=88bb0c2cda81485860b4877104168840-l&amp;n=13"/>
          <p:cNvPicPr>
            <a:picLocks noChangeAspect="1" noChangeArrowheads="1"/>
          </p:cNvPicPr>
          <p:nvPr/>
        </p:nvPicPr>
        <p:blipFill>
          <a:blip r:embed="rId2"/>
          <a:srcRect l="7305" t="15211" r="4220" b="5226"/>
          <a:stretch>
            <a:fillRect/>
          </a:stretch>
        </p:blipFill>
        <p:spPr bwMode="auto">
          <a:xfrm>
            <a:off x="1071538" y="785794"/>
            <a:ext cx="7215238" cy="4501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Опасные </a:t>
            </a:r>
            <a:r>
              <a:rPr lang="ru-RU" b="1" dirty="0" smtClean="0"/>
              <a:t>ситуации</a:t>
            </a:r>
            <a:endParaRPr lang="ru-RU" b="1" dirty="0"/>
          </a:p>
        </p:txBody>
      </p:sp>
      <p:pic>
        <p:nvPicPr>
          <p:cNvPr id="4" name="Picture 2" descr="https://im0-tub-ru.yandex.net/i?id=ed9e7d067e3f515ba96c021bcbfa211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85926"/>
            <a:ext cx="5487554" cy="392909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785794"/>
            <a:ext cx="85725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 выходите на лед во время весеннего паводка. Не прыгайте с одной льдины на другую.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1507" name="Picture 3" descr="https://im0-tub-ru.yandex.net/i?id=c11bd72c9d7a363a3b23a6e6ddf5e2ba-l&amp;n=13"/>
          <p:cNvPicPr>
            <a:picLocks noChangeAspect="1" noChangeArrowheads="1"/>
          </p:cNvPicPr>
          <p:nvPr/>
        </p:nvPicPr>
        <p:blipFill>
          <a:blip r:embed="rId3"/>
          <a:srcRect b="7692"/>
          <a:stretch>
            <a:fillRect/>
          </a:stretch>
        </p:blipFill>
        <p:spPr bwMode="auto">
          <a:xfrm>
            <a:off x="2214546" y="1857364"/>
            <a:ext cx="577215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yazn-int.edu.yar.ru/bezopasnost/0012_012_vesna_i_ledok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8001056" cy="6000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/>
              <a:t>Что делать в случае провала под лёд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pic>
        <p:nvPicPr>
          <p:cNvPr id="8" name="Picture 2" descr="https://im0-tub-ru.yandex.net/i?id=115b52510f9c10904dcb3c0013e0bda4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6572296" cy="4929222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286116" y="1857364"/>
            <a:ext cx="5429288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Если вы оказались свидетелем несчастного случая на реке или озере, то не  теряйтесь, не убегайте домой, а громко зовите на помощь, взрослые услышат и помогут выручить из беды.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87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Весенний лёд опасен!</vt:lpstr>
      <vt:lpstr>Ледоход</vt:lpstr>
      <vt:lpstr>Паводок</vt:lpstr>
      <vt:lpstr>Слайд 4</vt:lpstr>
      <vt:lpstr>Правила поведения во время паводка</vt:lpstr>
      <vt:lpstr>Опасные места у водоёмов</vt:lpstr>
      <vt:lpstr>Опасные ситуации</vt:lpstr>
      <vt:lpstr>Слайд 8</vt:lpstr>
      <vt:lpstr>Что делать в случае провала под лёд?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</dc:creator>
  <cp:lastModifiedBy>х</cp:lastModifiedBy>
  <cp:revision>15</cp:revision>
  <dcterms:created xsi:type="dcterms:W3CDTF">2017-03-19T16:43:39Z</dcterms:created>
  <dcterms:modified xsi:type="dcterms:W3CDTF">2017-03-20T08:48:31Z</dcterms:modified>
</cp:coreProperties>
</file>