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78" r:id="rId3"/>
    <p:sldId id="279" r:id="rId4"/>
    <p:sldId id="280" r:id="rId5"/>
    <p:sldId id="281" r:id="rId6"/>
    <p:sldId id="282" r:id="rId7"/>
    <p:sldId id="285" r:id="rId8"/>
    <p:sldId id="286" r:id="rId9"/>
    <p:sldId id="287" r:id="rId10"/>
    <p:sldId id="292" r:id="rId11"/>
    <p:sldId id="294" r:id="rId12"/>
    <p:sldId id="283" r:id="rId13"/>
    <p:sldId id="284" r:id="rId14"/>
    <p:sldId id="277" r:id="rId15"/>
    <p:sldId id="288" r:id="rId16"/>
    <p:sldId id="289" r:id="rId17"/>
    <p:sldId id="290" r:id="rId18"/>
    <p:sldId id="261" r:id="rId19"/>
    <p:sldId id="264" r:id="rId20"/>
    <p:sldId id="291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8642-A422-4D81-B06C-A2BB11D86A6C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83C3B-7587-44C1-8D1C-456C1B607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21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ru-RU" dirty="0" smtClean="0"/>
              <a:t>Краснодарский край – наша малая Родина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99792" y="4725144"/>
            <a:ext cx="5824736" cy="132055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Автор: Брехова Инна Викторовна, учитель химии МБОУ СОШ № 16 </a:t>
            </a:r>
          </a:p>
          <a:p>
            <a:pPr algn="r"/>
            <a:r>
              <a:rPr lang="ru-RU" dirty="0" smtClean="0"/>
              <a:t>с. </a:t>
            </a:r>
            <a:r>
              <a:rPr lang="ru-RU" dirty="0" err="1" smtClean="0"/>
              <a:t>Унароково</a:t>
            </a:r>
            <a:endParaRPr lang="ru-RU" dirty="0"/>
          </a:p>
        </p:txBody>
      </p:sp>
      <p:pic>
        <p:nvPicPr>
          <p:cNvPr id="2052" name="Picture 4" descr="C:\Users\Дом\Desktop\1676964570_2115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168352" cy="209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ом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278574" cy="214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томатов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2022951"/>
            <a:ext cx="5676900" cy="3680460"/>
          </a:xfrm>
        </p:spPr>
      </p:pic>
    </p:spTree>
    <p:extLst>
      <p:ext uri="{BB962C8B-B14F-4D97-AF65-F5344CB8AC3E}">
        <p14:creationId xmlns:p14="http://schemas.microsoft.com/office/powerpoint/2010/main" val="24500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гурцов, капусты и других овощей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67613"/>
            <a:ext cx="3312368" cy="266053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56885"/>
            <a:ext cx="3969767" cy="2644268"/>
          </a:xfrm>
        </p:spPr>
      </p:pic>
    </p:spTree>
    <p:extLst>
      <p:ext uri="{BB962C8B-B14F-4D97-AF65-F5344CB8AC3E}">
        <p14:creationId xmlns:p14="http://schemas.microsoft.com/office/powerpoint/2010/main" val="41813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584176"/>
          </a:xfrm>
        </p:spPr>
        <p:txBody>
          <a:bodyPr>
            <a:normAutofit fontScale="90000"/>
          </a:bodyPr>
          <a:lstStyle/>
          <a:p>
            <a:r>
              <a:rPr lang="ru-RU" dirty="0"/>
              <a:t>Краснодарский край является одним из основных производителей фруктов и ягод в стране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3"/>
            <a:ext cx="6120680" cy="4100855"/>
          </a:xfrm>
        </p:spPr>
      </p:pic>
    </p:spTree>
    <p:extLst>
      <p:ext uri="{BB962C8B-B14F-4D97-AF65-F5344CB8AC3E}">
        <p14:creationId xmlns:p14="http://schemas.microsoft.com/office/powerpoint/2010/main" val="17529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31224" cy="2160240"/>
          </a:xfrm>
        </p:spPr>
        <p:txBody>
          <a:bodyPr>
            <a:noAutofit/>
          </a:bodyPr>
          <a:lstStyle/>
          <a:p>
            <a:r>
              <a:rPr lang="ru-RU" sz="3600" dirty="0"/>
              <a:t>Край традиционно привлекает любителей санаторно-курортного, пляжного, гастрономического и горного видов туризма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92929"/>
            <a:ext cx="6048672" cy="3696411"/>
          </a:xfrm>
        </p:spPr>
      </p:pic>
    </p:spTree>
    <p:extLst>
      <p:ext uri="{BB962C8B-B14F-4D97-AF65-F5344CB8AC3E}">
        <p14:creationId xmlns:p14="http://schemas.microsoft.com/office/powerpoint/2010/main" val="39915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гк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5059844" cy="3206676"/>
          </a:xfrm>
          <a:prstGeom prst="rect">
            <a:avLst/>
          </a:prstGeom>
          <a:noFill/>
        </p:spPr>
      </p:pic>
      <p:pic>
        <p:nvPicPr>
          <p:cNvPr id="5123" name="Picture 3" descr="C:\Users\1\Desktop\гк-подземные царства и мин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290392" cy="3217794"/>
          </a:xfrm>
          <a:prstGeom prst="rect">
            <a:avLst/>
          </a:prstGeom>
          <a:noFill/>
        </p:spPr>
      </p:pic>
      <p:pic>
        <p:nvPicPr>
          <p:cNvPr id="5124" name="Picture 4" descr="C:\Users\1\Desktop\па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3688804" cy="2766603"/>
          </a:xfrm>
          <a:prstGeom prst="rect">
            <a:avLst/>
          </a:prstGeom>
          <a:noFill/>
        </p:spPr>
      </p:pic>
      <p:pic>
        <p:nvPicPr>
          <p:cNvPr id="1026" name="Picture 2" descr="C:\Users\1\Desktop\Кавказские травы, минеральные вод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76672"/>
            <a:ext cx="3509189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738034"/>
            <a:ext cx="8280920" cy="4968552"/>
          </a:xfrm>
        </p:spPr>
      </p:pic>
    </p:spTree>
    <p:extLst>
      <p:ext uri="{BB962C8B-B14F-4D97-AF65-F5344CB8AC3E}">
        <p14:creationId xmlns:p14="http://schemas.microsoft.com/office/powerpoint/2010/main" val="1742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229486" cy="4608512"/>
          </a:xfrm>
        </p:spPr>
      </p:pic>
    </p:spTree>
    <p:extLst>
      <p:ext uri="{BB962C8B-B14F-4D97-AF65-F5344CB8AC3E}">
        <p14:creationId xmlns:p14="http://schemas.microsoft.com/office/powerpoint/2010/main" val="435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1560"/>
            <a:ext cx="7920880" cy="5280587"/>
          </a:xfrm>
        </p:spPr>
      </p:pic>
    </p:spTree>
    <p:extLst>
      <p:ext uri="{BB962C8B-B14F-4D97-AF65-F5344CB8AC3E}">
        <p14:creationId xmlns:p14="http://schemas.microsoft.com/office/powerpoint/2010/main" val="42337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дома урокиии конкурс\krasnodar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812" y="260648"/>
            <a:ext cx="8323362" cy="6230961"/>
          </a:xfrm>
          <a:prstGeom prst="rect">
            <a:avLst/>
          </a:prstGeom>
          <a:noFill/>
        </p:spPr>
      </p:pic>
      <p:sp>
        <p:nvSpPr>
          <p:cNvPr id="3" name="7-конечная звезда 2"/>
          <p:cNvSpPr/>
          <p:nvPr/>
        </p:nvSpPr>
        <p:spPr>
          <a:xfrm>
            <a:off x="3779912" y="2852936"/>
            <a:ext cx="194320" cy="1223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23928" y="2708920"/>
            <a:ext cx="2016224" cy="40011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Беднягино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дома урокиии конкурс\0018-018-ZHivotnye-i-rastenija-Krasnodarskogo-kr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70" y="188640"/>
            <a:ext cx="8814650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Очень красива и разнообразна природа нашего края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583316" cy="3700427"/>
          </a:xfrm>
        </p:spPr>
      </p:pic>
    </p:spTree>
    <p:extLst>
      <p:ext uri="{BB962C8B-B14F-4D97-AF65-F5344CB8AC3E}">
        <p14:creationId xmlns:p14="http://schemas.microsoft.com/office/powerpoint/2010/main" val="11973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Кавказский заповедник Является </a:t>
            </a:r>
            <a:r>
              <a:rPr lang="ru-RU" sz="2800" dirty="0"/>
              <a:t>самым крупным горно-лесным </a:t>
            </a:r>
            <a:r>
              <a:rPr lang="ru-RU" sz="2800" b="1" dirty="0"/>
              <a:t>заповедником</a:t>
            </a:r>
            <a:r>
              <a:rPr lang="ru-RU" sz="2800" dirty="0"/>
              <a:t> Европы, его общая площадь превышает 280 тыс. га.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35931"/>
            <a:ext cx="5334000" cy="4254500"/>
          </a:xfrm>
        </p:spPr>
      </p:pic>
    </p:spTree>
    <p:extLst>
      <p:ext uri="{BB962C8B-B14F-4D97-AF65-F5344CB8AC3E}">
        <p14:creationId xmlns:p14="http://schemas.microsoft.com/office/powerpoint/2010/main" val="7447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дома урокиии конкурс\0021-021-Lesnye-zakaz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Береговая линия Черного моря в Краснодарском крае – 380 км, а Азовского – 572 км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620039" cy="4215029"/>
          </a:xfrm>
        </p:spPr>
      </p:pic>
    </p:spTree>
    <p:extLst>
      <p:ext uri="{BB962C8B-B14F-4D97-AF65-F5344CB8AC3E}">
        <p14:creationId xmlns:p14="http://schemas.microsoft.com/office/powerpoint/2010/main" val="12047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Практически вся береговая линия – это пляжи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516951" cy="3765350"/>
          </a:xfrm>
        </p:spPr>
      </p:pic>
    </p:spTree>
    <p:extLst>
      <p:ext uri="{BB962C8B-B14F-4D97-AF65-F5344CB8AC3E}">
        <p14:creationId xmlns:p14="http://schemas.microsoft.com/office/powerpoint/2010/main" val="23203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86210"/>
          </a:xfrm>
        </p:spPr>
        <p:txBody>
          <a:bodyPr>
            <a:normAutofit fontScale="90000"/>
          </a:bodyPr>
          <a:lstStyle/>
          <a:p>
            <a:r>
              <a:rPr lang="ru-RU" dirty="0"/>
              <a:t>Неудивительно, что регион имеет статус самого привлекательного для летнего отдыха в России.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6048673" cy="4211323"/>
          </a:xfrm>
        </p:spPr>
      </p:pic>
    </p:spTree>
    <p:extLst>
      <p:ext uri="{BB962C8B-B14F-4D97-AF65-F5344CB8AC3E}">
        <p14:creationId xmlns:p14="http://schemas.microsoft.com/office/powerpoint/2010/main" val="1358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Земледельцы </a:t>
            </a:r>
            <a:r>
              <a:rPr lang="ru-RU" dirty="0"/>
              <a:t>К</a:t>
            </a:r>
            <a:r>
              <a:rPr lang="ru-RU" dirty="0" smtClean="0"/>
              <a:t>убани выращивают богатые урожаи подсолнечника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7213926" cy="4538215"/>
          </a:xfrm>
        </p:spPr>
      </p:pic>
    </p:spTree>
    <p:extLst>
      <p:ext uri="{BB962C8B-B14F-4D97-AF65-F5344CB8AC3E}">
        <p14:creationId xmlns:p14="http://schemas.microsoft.com/office/powerpoint/2010/main" val="3384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ерновых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37490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Рапса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4" y="1600200"/>
            <a:ext cx="8167151" cy="4525963"/>
          </a:xfrm>
        </p:spPr>
      </p:pic>
    </p:spTree>
    <p:extLst>
      <p:ext uri="{BB962C8B-B14F-4D97-AF65-F5344CB8AC3E}">
        <p14:creationId xmlns:p14="http://schemas.microsoft.com/office/powerpoint/2010/main" val="5150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ахарной и кормовой свеклы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12181"/>
            <a:ext cx="7620000" cy="3302000"/>
          </a:xfrm>
        </p:spPr>
      </p:pic>
    </p:spTree>
    <p:extLst>
      <p:ext uri="{BB962C8B-B14F-4D97-AF65-F5344CB8AC3E}">
        <p14:creationId xmlns:p14="http://schemas.microsoft.com/office/powerpoint/2010/main" val="20217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114</Words>
  <Application>Microsoft Office PowerPoint</Application>
  <PresentationFormat>Экран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Краснодарский край – наша малая Родина</vt:lpstr>
      <vt:lpstr>Очень красива и разнообразна природа нашего края</vt:lpstr>
      <vt:lpstr>Береговая линия Черного моря в Краснодарском крае – 380 км, а Азовского – 572 км</vt:lpstr>
      <vt:lpstr>Практически вся береговая линия – это пляжи</vt:lpstr>
      <vt:lpstr>Неудивительно, что регион имеет статус самого привлекательного для летнего отдыха в России.</vt:lpstr>
      <vt:lpstr>Земледельцы Кубани выращивают богатые урожаи подсолнечника</vt:lpstr>
      <vt:lpstr>зерновых</vt:lpstr>
      <vt:lpstr>Рапса</vt:lpstr>
      <vt:lpstr>сахарной и кормовой свеклы</vt:lpstr>
      <vt:lpstr>томатов</vt:lpstr>
      <vt:lpstr>огурцов, капусты и других овощей</vt:lpstr>
      <vt:lpstr>Краснодарский край является одним из основных производителей фруктов и ягод в стране</vt:lpstr>
      <vt:lpstr>Край традиционно привлекает любителей санаторно-курортного, пляжного, гастрономического и горного видов туризма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Кавказский заповедник Является самым крупным горно-лесным заповедником Европы, его общая площадь превышает 280 тыс. га.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Разнообразкрая</dc:title>
  <dc:creator>1</dc:creator>
  <cp:lastModifiedBy>Дом</cp:lastModifiedBy>
  <cp:revision>56</cp:revision>
  <dcterms:created xsi:type="dcterms:W3CDTF">2014-03-27T17:20:40Z</dcterms:created>
  <dcterms:modified xsi:type="dcterms:W3CDTF">2023-11-03T19:02:15Z</dcterms:modified>
</cp:coreProperties>
</file>