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0" r:id="rId3"/>
    <p:sldId id="276" r:id="rId4"/>
    <p:sldId id="277" r:id="rId5"/>
    <p:sldId id="278" r:id="rId6"/>
    <p:sldId id="257" r:id="rId7"/>
    <p:sldId id="298" r:id="rId8"/>
    <p:sldId id="299" r:id="rId9"/>
    <p:sldId id="300" r:id="rId10"/>
    <p:sldId id="301" r:id="rId11"/>
    <p:sldId id="273" r:id="rId12"/>
    <p:sldId id="271" r:id="rId13"/>
    <p:sldId id="279" r:id="rId14"/>
    <p:sldId id="280" r:id="rId15"/>
    <p:sldId id="281" r:id="rId16"/>
    <p:sldId id="282" r:id="rId17"/>
    <p:sldId id="285" r:id="rId18"/>
    <p:sldId id="283" r:id="rId19"/>
    <p:sldId id="284" r:id="rId20"/>
    <p:sldId id="287" r:id="rId21"/>
    <p:sldId id="288" r:id="rId22"/>
    <p:sldId id="286" r:id="rId23"/>
    <p:sldId id="289" r:id="rId24"/>
    <p:sldId id="290" r:id="rId25"/>
    <p:sldId id="291" r:id="rId26"/>
    <p:sldId id="292" r:id="rId27"/>
    <p:sldId id="295" r:id="rId28"/>
    <p:sldId id="293" r:id="rId29"/>
    <p:sldId id="294" r:id="rId30"/>
    <p:sldId id="296" r:id="rId31"/>
    <p:sldId id="272" r:id="rId32"/>
    <p:sldId id="297" r:id="rId33"/>
    <p:sldId id="26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EC6FC-FC65-4277-A5E8-AD0985912B33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F4874-1043-471B-919E-096C09AF8B4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604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560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52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447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043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369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757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77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745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948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254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A033F-3AC1-4873-B78B-0B9C3ECAEB2E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C28E8-1314-4F8B-A49E-276DFF1FFE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068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NUL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11" Type="http://schemas.microsoft.com/office/2007/relationships/hdphoto" Target="NULL"/><Relationship Id="rId1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1037977"/>
          </a:xfrm>
        </p:spPr>
        <p:txBody>
          <a:bodyPr/>
          <a:lstStyle/>
          <a:p>
            <a:r>
              <a:rPr lang="ru-RU" sz="3200" b="1" dirty="0" smtClean="0">
                <a:latin typeface="Batang" pitchFamily="18" charset="-127"/>
                <a:ea typeface="Batang" pitchFamily="18" charset="-127"/>
              </a:rPr>
              <a:t>Классный час:</a:t>
            </a:r>
            <a:endParaRPr lang="ru-RU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772816"/>
            <a:ext cx="831304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Защитим природу</a:t>
            </a:r>
          </a:p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вместе!</a:t>
            </a:r>
            <a:endParaRPr lang="ru-RU" sz="8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5229200"/>
            <a:ext cx="3169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Подготовила: Балабина Л.В.</a:t>
            </a:r>
          </a:p>
          <a:p>
            <a:r>
              <a:rPr lang="ru-RU" b="1" i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учитель начальных классов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40002" y="96307"/>
            <a:ext cx="75359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ylfaen" pitchFamily="18" charset="0"/>
                <a:cs typeface="Times New Roman" pitchFamily="18" charset="0"/>
              </a:rPr>
              <a:t>Муниципальное бюджетное  общеобразовательное 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ylfaen" pitchFamily="18" charset="0"/>
                <a:cs typeface="Times New Roman" pitchFamily="18" charset="0"/>
              </a:rPr>
              <a:t>Полненская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ylfaen" pitchFamily="18" charset="0"/>
                <a:cs typeface="Times New Roman" pitchFamily="18" charset="0"/>
              </a:rPr>
              <a:t> средняя общеобразовательная школа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4931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548680"/>
            <a:ext cx="6272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Segoe Print" pitchFamily="2" charset="0"/>
              </a:rPr>
              <a:t>2017 год </a:t>
            </a:r>
            <a:r>
              <a:rPr lang="ru-RU" sz="3600" b="1" dirty="0" smtClean="0">
                <a:solidFill>
                  <a:srgbClr val="00B050"/>
                </a:solidFill>
                <a:latin typeface="Segoe Print" pitchFamily="2" charset="0"/>
              </a:rPr>
              <a:t>– </a:t>
            </a:r>
            <a:r>
              <a:rPr lang="ru-RU" sz="3600" b="1" dirty="0" smtClean="0">
                <a:solidFill>
                  <a:srgbClr val="00B050"/>
                </a:solidFill>
                <a:latin typeface="Segoe Print" pitchFamily="2" charset="0"/>
              </a:rPr>
              <a:t>Год экологии</a:t>
            </a:r>
            <a:endParaRPr lang="ru-RU" sz="3600" b="1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1026" name="Picture 2" descr="C:\Users\USER\Desktop\Новая папка\ekologi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9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56792"/>
            <a:ext cx="4506913" cy="450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749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500" advClick="0" advTm="7000">
        <p14:doors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amp;Kcy;&amp;icy;&amp;tcy;&amp;acy;&amp;jcy;&amp;scy;&amp;kcy;&amp;acy;&amp;yacy; &amp;ocy;&amp;dcy;&amp;iecy;&amp;zhcy;&amp;dcy;&amp;acy; &amp;icy; &amp;rcy;&amp;acy;&amp;zcy;&amp;vcy;&amp;icy;&amp;tcy;&amp;icy;&amp;iecy; &amp;kcy;&amp;icy;&amp;tcy;&amp;acy;&amp;jcy;&amp;scy;&amp;kcy;&amp;ocy;&amp;jcy; &amp;ecy;&amp;kcy;&amp;ocy;&amp;ncy;&amp;ocy;&amp;mcy;&amp;icy;&amp;kcy;&amp;i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2738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Kcy;&amp;acy;&amp;scy;&amp;pcy;&amp;icy;&amp;acy;&amp;ncy; &amp;Ecy;&amp;ncy;&amp;iecy;&amp;rcy;&amp;dcy;&amp;zhcy;&amp;icy; &amp;Rcy;&amp;iecy;&amp;scy;&amp;iecy;&amp;rcy;&amp;chcy;, &amp;Tcy;&amp;Ocy;&amp;Ocy; &amp;ncy;&amp;acy; All.biz - &amp;Acy;&amp;tcy;&amp;ycy;&amp;rcy;&amp;acy;&amp;ucy; (&amp;Kcy;&amp;acy;&amp;zcy;&amp;acy;&amp;khcy;&amp;scy;&amp;tcy;&amp;acy;&amp;ncy;) - &amp;Tcy;&amp;ocy;&amp;vcy;&amp;acy;&amp;rcy;&amp;ycy; &amp;icy; &amp;ucy;&amp;scy;&amp;lcy;&amp;ucy;&amp;gcy;&amp;icy; &amp;kcy;&amp;ocy;&amp;mcy;&amp;pcy;&amp;acy;&amp;ncy;&amp;icy;&amp;icy; &amp;Kcy;&amp;acy;&amp;scy;&amp;pcy;&amp;icy;&amp;acy;&amp;ncy; &amp;Ecy;&amp;ncy;&amp;iecy;&amp;rcy;&amp;dcy;&amp;zhcy;&amp;icy; &amp;Rcy;&amp;iecy;&amp;scy;&amp;iecy;&amp;rcy;&amp;chcy;, &amp;Tcy;&amp;Ocy;&amp;O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2935" y="0"/>
            <a:ext cx="348106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&amp;Zcy;&amp;acy;&amp;vcy;&amp;tcy;&amp;rcy;&amp;acy; 22 &amp;acy;&amp;pcy;&amp;rcy;&amp;iecy;&amp;lcy;&amp;yacy; - &amp;Dcy;&amp;iecy;&amp;ncy;&amp;softcy; &amp;Zcy;&amp;iecy;&amp;mcy;&amp;lcy;&amp;i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73016"/>
            <a:ext cx="3738568" cy="248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&amp;Pcy;&amp;rcy;&amp;icy;&amp;mcy;&amp;iecy;&amp;rcy;&amp;ycy; &amp;ucy;&amp;bcy;&amp;ycy;&amp;tcy;&amp;kcy;&amp;ocy;&amp;vcy; &amp;vcy; &amp;scy;&amp;tcy;&amp;rcy;&amp;acy;&amp;khcy;&amp;ocy;&amp;vcy;&amp;acy;&amp;ncy;&amp;icy;&amp;icy; &amp;gcy;&amp;rcy;&amp;ucy;&amp;zcy;&amp;ocy;&amp;vcy; &amp;Kcy;&amp;acy;&amp;rcy;&amp;gcy;&amp;ocy; &amp;Bcy;&amp;rcy;&amp;ocy;&amp;kcy;&amp;iecy;&amp;rcy;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764704"/>
            <a:ext cx="1528227" cy="165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3 класс\Desktop\кл часы\2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140968"/>
            <a:ext cx="5148064" cy="3593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5375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&amp;Icy;&amp;ncy;&amp;dcy;&amp;ocy;&amp;ncy;&amp;iecy;&amp;zcy;&amp;icy;&amp;yacy;, &amp;Scy;&amp;icy;&amp;ncy;&amp;gcy;&amp;acy;&amp;pcy;&amp;ucy;&amp;rcy; &amp;icy; &amp;Mcy;&amp;acy;&amp;lcy;&amp;acy;&amp;jcy;&amp;zcy;&amp;icy;&amp;yacy; &amp;bcy;&amp;ucy;&amp;dcy;&amp;ucy;&amp;tcy; &amp;bcy;&amp;ocy;&amp;rcy;&amp;ocy;&amp;tcy;&amp;softcy;&amp;scy;&amp;yacy; &amp;scy; &amp;zcy;&amp;acy;&amp;gcy;&amp;rcy;&amp;yacy;&amp;zcy;&amp;ncy;&amp;iecy;&amp;ncy;&amp;icy;&amp;iecy;&amp;mcy; &amp;vcy;&amp;ocy;&amp;zcy;&amp;dcy;&amp;ucy;&amp;khcy;&amp;acy; &amp;Acy;&amp;zcy;&amp;icy;&amp;acy;&amp;tcy;&amp;scy;&amp;kcy;&amp;icy;&amp;jcy; &amp;rcy;&amp;iecy;&amp;pcy;&amp;ocy;&amp;rcy;&amp;tcy;&amp;iecy;&amp;r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2667000" cy="2000251"/>
          </a:xfrm>
          <a:prstGeom prst="rect">
            <a:avLst/>
          </a:prstGeom>
          <a:noFill/>
        </p:spPr>
      </p:pic>
      <p:pic>
        <p:nvPicPr>
          <p:cNvPr id="7" name="Рисунок 6" descr="Anadarko &amp;scy;&amp;ocy;&amp;gcy;&amp;lcy;&amp;acy;&amp;scy;&amp;icy;&amp;lcy;&amp;acy;&amp;scy;&amp;softcy; &amp;vcy;&amp;ycy;&amp;pcy;&amp;lcy;&amp;acy;&amp;tcy;&amp;icy;&amp;tcy;&amp;softcy; &amp;zcy;&amp;acy; &amp;zcy;&amp;acy;&amp;gcy;&amp;rcy;&amp;yacy;&amp;zcy;&amp;ncy;&amp;iecy;&amp;ncy;&amp;icy;&amp;iecy; &amp;ocy;&amp;kcy;&amp;rcy;&amp;ucy;&amp;zhcy;&amp;acy;&amp;yucy;&amp;shchcy;&amp;iecy;&amp;jcy; &amp;scy;&amp;rcy;&amp;iecy;&amp;dcy;&amp;ycy; 5 &amp;mcy;&amp;lcy;&amp;rcy;&amp;dcy; &amp;dcy;&amp;ocy;&amp;lcy;&amp;lcy;&amp;acy;&amp;rcy;&amp;ocy;&amp;vcy; . &amp;Zcy;&amp;ocy;&amp;ncy;&amp;acy; &amp;ZHcy;&amp;icy;&amp;zcy;&amp;ncy;&amp;i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772816"/>
            <a:ext cx="2944607" cy="235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&amp;scy;&amp;rcy;&amp;iecy;&amp;dcy;&amp;ycy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0"/>
            <a:ext cx="37799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&amp;Ucy;&amp;kcy;&amp;rcy;&amp;acy;&amp;icy;&amp;ncy;&amp;acy; &amp;ocy;&amp;chcy;&amp;icy;&amp;scy;&amp;tcy;&amp;icy;&amp;tcy; &amp;ocy;&amp;kcy;&amp;rcy;&amp;ucy;&amp;zhcy;&amp;acy;&amp;yucy;&amp;shchcy;&amp;ucy;&amp;yucy; &amp;scy;&amp;rcy;&amp;iecy;&amp;dcy;&amp;ucy; &amp;zcy;&amp;acy; &amp;dcy;&amp;iecy;&amp;ncy;&amp;softcy;&amp;gcy;&amp;icy; &amp;IEcy;&amp;vcy;&amp;rcy;&amp;ocy;&amp;scy;&amp;ocy;&amp;yucy;&amp;zcy;&amp;acy; - Domik.u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005064"/>
            <a:ext cx="3816424" cy="268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&amp;Bcy;&amp;ocy;&amp;rcy;&amp;softcy;&amp;bcy;&amp;acy; &amp;scy; &amp;zcy;&amp;acy;&amp;gcy;&amp;rcy;&amp;yacy;&amp;zcy;&amp;ncy;&amp;iecy;&amp;ncy;&amp;icy;&amp;iecy;&amp;mcy; &amp;vcy;&amp;ocy;&amp;zcy;&amp;dcy;&amp;ucy;&amp;khcy;&amp;acy; &amp;vcy; &amp;Kcy;&amp;icy;&amp;tcy;&amp;acy;&amp;iecy; Russian.org.c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0"/>
            <a:ext cx="2295525" cy="159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12976"/>
            <a:ext cx="36004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 класс\Downloads\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68456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5518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 класс\Desktop\кл часы\1460028284_mu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3 класс\Downloads\1369515815_lesnoj-pozhar-13974184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908720"/>
            <a:ext cx="9144000" cy="5194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3 класс\Downloads\1016226-i_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365104"/>
            <a:ext cx="3810000" cy="2152650"/>
          </a:xfrm>
          <a:prstGeom prst="rect">
            <a:avLst/>
          </a:prstGeom>
          <a:noFill/>
        </p:spPr>
      </p:pic>
      <p:pic>
        <p:nvPicPr>
          <p:cNvPr id="4099" name="Picture 3" descr="C:\Users\3 класс\Desktop\кл часы\3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517" y="0"/>
            <a:ext cx="4032483" cy="49411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20072" y="3573016"/>
            <a:ext cx="3923928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3 класс\Downloads\ssss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4953000" cy="3714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овая папка\593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784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3 класс\Desktop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2614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6597352"/>
            <a:ext cx="266429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-48875"/>
            <a:ext cx="8748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«Ничто так не развивает человека, ничто так не возвышает его душу, как общение с природой и наблюдение её великих законов».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формирование у учащихся осознанного бережного и созидательного отношения к животному и растительному миру земли.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2564904"/>
            <a:ext cx="554461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1. Способствовать расширению знаний детей с помощью литературы.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2. Формировать негативную нравственную оценку нарушений в сфере природы.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 Пополнить знания детей об окружающем мире.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4. Способствовать воспитанию патриотизма и гуманного отношения к родной природе.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3 класс\Downloads\36964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017"/>
            <a:ext cx="9144000" cy="61019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3 класс\Desktop\кл часы\cybergedeon-don-t-waste-wa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3563888" cy="2880320"/>
          </a:xfrm>
          <a:prstGeom prst="rect">
            <a:avLst/>
          </a:prstGeom>
          <a:noFill/>
        </p:spPr>
      </p:pic>
      <p:pic>
        <p:nvPicPr>
          <p:cNvPr id="8195" name="Picture 3" descr="C:\Users\3 класс\Downloads\img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492896"/>
            <a:ext cx="4314056" cy="357758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3 класс\Downloads\vysadka-derev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3140968"/>
          </a:xfrm>
          <a:prstGeom prst="rect">
            <a:avLst/>
          </a:prstGeom>
          <a:noFill/>
        </p:spPr>
      </p:pic>
      <p:pic>
        <p:nvPicPr>
          <p:cNvPr id="5123" name="Picture 3" descr="C:\Users\3 класс\Downloads\ab4c5f0533f3a453b548986f278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137273" cy="5805264"/>
          </a:xfrm>
          <a:prstGeom prst="rect">
            <a:avLst/>
          </a:prstGeom>
          <a:noFill/>
        </p:spPr>
      </p:pic>
      <p:pic>
        <p:nvPicPr>
          <p:cNvPr id="5124" name="Picture 4" descr="C:\Users\3 класс\Downloads\image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73016"/>
            <a:ext cx="3528392" cy="2909689"/>
          </a:xfrm>
          <a:prstGeom prst="rect">
            <a:avLst/>
          </a:prstGeom>
          <a:noFill/>
        </p:spPr>
      </p:pic>
      <p:pic>
        <p:nvPicPr>
          <p:cNvPr id="5125" name="Picture 5" descr="C:\Users\3 класс\Downloads\26435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941168"/>
            <a:ext cx="1600200" cy="161925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3 класс\Downloads\Чистый-лес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4098032" cy="3283198"/>
          </a:xfrm>
          <a:prstGeom prst="rect">
            <a:avLst/>
          </a:prstGeom>
          <a:noFill/>
        </p:spPr>
      </p:pic>
      <p:pic>
        <p:nvPicPr>
          <p:cNvPr id="9219" name="Picture 3" descr="C:\Users\3 класс\Desktop\кл часы\cutt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3250794" cy="3250794"/>
          </a:xfrm>
          <a:prstGeom prst="rect">
            <a:avLst/>
          </a:prstGeom>
          <a:noFill/>
        </p:spPr>
      </p:pic>
      <p:pic>
        <p:nvPicPr>
          <p:cNvPr id="9221" name="Picture 5" descr="C:\Users\3 класс\Desktop\кл часы\sval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0488" y="0"/>
            <a:ext cx="4843512" cy="5994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3 класс\Downloads\800px_COLOURBOX3008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2895"/>
            <a:ext cx="9144000" cy="6252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овая папка\67214244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6867049" cy="51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48678"/>
            <a:ext cx="6285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92D050"/>
                </a:solidFill>
                <a:latin typeface="Segoe Print" pitchFamily="2" charset="0"/>
              </a:rPr>
              <a:t>2017 год – Год экологии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овая папка\a6c3f_93a7fbc3-698a-4af9-b730-11f997231c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96"/>
          <a:stretch/>
        </p:blipFill>
        <p:spPr bwMode="auto">
          <a:xfrm>
            <a:off x="1115616" y="1484784"/>
            <a:ext cx="7200800" cy="50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48678"/>
            <a:ext cx="6285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92D050"/>
                </a:solidFill>
                <a:latin typeface="Segoe Print" pitchFamily="2" charset="0"/>
              </a:rPr>
              <a:t>2017 год – Год экологии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Desktop\Новая папка\180714244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6463"/>
            <a:ext cx="6984776" cy="523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48678"/>
            <a:ext cx="6285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92D050"/>
                </a:solidFill>
                <a:latin typeface="Segoe Print" pitchFamily="2" charset="0"/>
              </a:rPr>
              <a:t>2017 год – Год экологии</a:t>
            </a:r>
          </a:p>
        </p:txBody>
      </p:sp>
    </p:spTree>
    <p:extLst>
      <p:ext uri="{BB962C8B-B14F-4D97-AF65-F5344CB8AC3E}">
        <p14:creationId xmlns:p14="http://schemas.microsoft.com/office/powerpoint/2010/main" xmlns="" val="111042326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овая папка\33914244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912768" cy="51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48678"/>
            <a:ext cx="6285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92D050"/>
                </a:solidFill>
                <a:latin typeface="Segoe Print" pitchFamily="2" charset="0"/>
              </a:rPr>
              <a:t>2017 год – Год экологии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maxresdefaul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93688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48678"/>
            <a:ext cx="6285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92D050"/>
                </a:solidFill>
                <a:latin typeface="Segoe Print" pitchFamily="2" charset="0"/>
              </a:rPr>
              <a:t>2017 год – Год экологии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48680"/>
            <a:ext cx="6272871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Segoe Print" pitchFamily="2" charset="0"/>
              </a:rPr>
              <a:t>2017 год – Год экологии</a:t>
            </a:r>
            <a:endParaRPr lang="ru-RU" sz="3600" b="1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1026" name="Picture 2" descr="C:\Users\USER\Desktop\Новая папка\ekologi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9971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9" y="1916832"/>
            <a:ext cx="4506913" cy="4506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7904" y="1628800"/>
            <a:ext cx="518457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Актуальность</a:t>
            </a:r>
          </a:p>
          <a:p>
            <a:pPr algn="ctr"/>
            <a:r>
              <a:rPr lang="ru-RU" sz="2000" i="1" dirty="0" smtClean="0"/>
              <a:t>Экологические проблемы носят глобальный характер и затрагивают все человечество. На современном этапе развития общества вопрос экологического воспитания приобретает особую остроту. Главной причиной этого является тотальная экологическая безответственность. В связи с этим проблема создания и воспитания экологической культуры является актуальной не только у детей, но и взрослых людей.</a:t>
            </a:r>
            <a:endParaRPr lang="ru-RU" sz="2000" i="1" dirty="0"/>
          </a:p>
        </p:txBody>
      </p:sp>
    </p:spTree>
    <p:extLst>
      <p:ext uri="{BB962C8B-B14F-4D97-AF65-F5344CB8AC3E}">
        <p14:creationId xmlns="" xmlns:p14="http://schemas.microsoft.com/office/powerpoint/2010/main" val="2657499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500" advClick="0" advTm="7000">
        <p14:doors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elfiny-chernogo-mor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48678"/>
            <a:ext cx="6285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92D050"/>
                </a:solidFill>
                <a:latin typeface="Segoe Print" pitchFamily="2" charset="0"/>
              </a:rPr>
              <a:t>2017 год – Год экологии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2204864"/>
            <a:ext cx="53285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"Не то, что мните вы, природа: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слепок, не бездушный лик -</a:t>
            </a:r>
            <a:br>
              <a:rPr lang="ru-RU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ней есть душа, в ней есть свобода,</a:t>
            </a:r>
            <a:br>
              <a:rPr lang="ru-RU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ней есть любовь, в ней есть язык..."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/>
              <a:t>                                                                            Ф.И.Тютчев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3 класс\Desktop\кл часы\1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590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kurer-sreda.ru/wp-content/uploads/2014/07/DSC_0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4052733" cy="270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0" y="0"/>
            <a:ext cx="9144000" cy="6858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4" name="Picture 2" descr="http://prirodasibiri.ru/links/images/221/id010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40940">
            <a:off x="5692067" y="1691365"/>
            <a:ext cx="3198456" cy="2400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28202">
            <a:off x="293135" y="2850156"/>
            <a:ext cx="2985308" cy="2388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872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http://img08.deviantart.net/8bcd/i/2010/153/9/2/into_the_forest_by_dreamca7ch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67747">
            <a:off x="3419624" y="605395"/>
            <a:ext cx="3312996" cy="2209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11378">
            <a:off x="2130259" y="4633307"/>
            <a:ext cx="2952328" cy="1670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Крест 5"/>
          <p:cNvSpPr/>
          <p:nvPr/>
        </p:nvSpPr>
        <p:spPr>
          <a:xfrm>
            <a:off x="2339752" y="1979574"/>
            <a:ext cx="1872208" cy="1881474"/>
          </a:xfrm>
          <a:prstGeom prst="plus">
            <a:avLst>
              <a:gd name="adj" fmla="val 3572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933056"/>
            <a:ext cx="1800200" cy="50917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0344881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1000125"/>
            <a:ext cx="9144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Arial" charset="0"/>
              </a:rPr>
              <a:t>Что может изучать наука</a:t>
            </a:r>
          </a:p>
          <a:p>
            <a:pPr algn="ctr">
              <a:defRPr/>
            </a:pPr>
            <a:r>
              <a:rPr lang="ru-RU" sz="4000" dirty="0">
                <a:latin typeface="Arial" charset="0"/>
                <a:cs typeface="Arial" charset="0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ЭКОЛОГИЯ?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304800"/>
            <a:ext cx="807243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i="1" dirty="0">
                <a:latin typeface="Arial" charset="0"/>
                <a:cs typeface="Arial" charset="0"/>
              </a:rPr>
              <a:t>      </a:t>
            </a:r>
            <a:r>
              <a:rPr lang="nl-NL" sz="4800" i="1" dirty="0">
                <a:solidFill>
                  <a:srgbClr val="FF0000"/>
                </a:solidFill>
                <a:latin typeface="Arial" charset="0"/>
                <a:cs typeface="Arial" charset="0"/>
              </a:rPr>
              <a:t>Экология </a:t>
            </a:r>
            <a:endParaRPr lang="ru-RU" sz="4800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nl-NL" sz="3200" i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2204864"/>
            <a:ext cx="31146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«ЭКОС» </a:t>
            </a:r>
            <a:r>
              <a:rPr lang="ru-RU" sz="36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3068960"/>
            <a:ext cx="56498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«ЛОГОС» </a:t>
            </a:r>
            <a:r>
              <a:rPr lang="ru-RU" sz="36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наука, 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84675-CD3A-468C-8761-B3D42C33A61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332037"/>
            <a:ext cx="8229600" cy="4525963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Экология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1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это наука о нашем общем доме, о связях между живыми существами и окружающей их средой, между человеком и природой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b="1" dirty="0" smtClean="0">
              <a:solidFill>
                <a:srgbClr val="3333CC"/>
              </a:solidFill>
            </a:endParaRPr>
          </a:p>
        </p:txBody>
      </p:sp>
      <p:pic>
        <p:nvPicPr>
          <p:cNvPr id="10245" name="Picture 7" descr="MCj043748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88913"/>
            <a:ext cx="2591842" cy="24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124200" y="5257800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F35F4-D3C2-416A-9356-A3D679F8535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Новая папка\7-00654_2kl90dp0ob2e1.jpg"/>
          <p:cNvPicPr/>
          <p:nvPr/>
        </p:nvPicPr>
        <p:blipFill>
          <a:blip r:embed="rId2" cstate="print"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99992" cy="3140968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Новая папка\3116923_large.jpg"/>
          <p:cNvPicPr/>
          <p:nvPr/>
        </p:nvPicPr>
        <p:blipFill>
          <a:blip r:embed="rId14" cstate="print"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4984"/>
            <a:ext cx="6152515" cy="3414395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81358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овая папка\1389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овая папка\2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208</Words>
  <Application>Microsoft Office PowerPoint</Application>
  <PresentationFormat>Экран (4:3)</PresentationFormat>
  <Paragraphs>38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Классный час:</vt:lpstr>
      <vt:lpstr>Слайд 2</vt:lpstr>
      <vt:lpstr>Слайд 3</vt:lpstr>
      <vt:lpstr>Слайд 4</vt:lpstr>
      <vt:lpstr>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СЕМЕЙНЫЙ - ПК</dc:creator>
  <cp:lastModifiedBy>3 класс</cp:lastModifiedBy>
  <cp:revision>64</cp:revision>
  <dcterms:created xsi:type="dcterms:W3CDTF">2017-02-26T09:15:47Z</dcterms:created>
  <dcterms:modified xsi:type="dcterms:W3CDTF">2017-10-26T11:30:59Z</dcterms:modified>
</cp:coreProperties>
</file>